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1"/>
  </p:notesMasterIdLst>
  <p:sldIdLst>
    <p:sldId id="710" r:id="rId2"/>
    <p:sldId id="584" r:id="rId3"/>
    <p:sldId id="583" r:id="rId4"/>
    <p:sldId id="704" r:id="rId5"/>
    <p:sldId id="443" r:id="rId6"/>
    <p:sldId id="530" r:id="rId7"/>
    <p:sldId id="581" r:id="rId8"/>
    <p:sldId id="687" r:id="rId9"/>
    <p:sldId id="707" r:id="rId10"/>
    <p:sldId id="701" r:id="rId11"/>
    <p:sldId id="702" r:id="rId12"/>
    <p:sldId id="284" r:id="rId13"/>
    <p:sldId id="526" r:id="rId14"/>
    <p:sldId id="706" r:id="rId15"/>
    <p:sldId id="550" r:id="rId16"/>
    <p:sldId id="289" r:id="rId17"/>
    <p:sldId id="288" r:id="rId18"/>
    <p:sldId id="287" r:id="rId19"/>
    <p:sldId id="533" r:id="rId20"/>
    <p:sldId id="532" r:id="rId21"/>
    <p:sldId id="543" r:id="rId22"/>
    <p:sldId id="544" r:id="rId23"/>
    <p:sldId id="541" r:id="rId24"/>
    <p:sldId id="703" r:id="rId25"/>
    <p:sldId id="705" r:id="rId26"/>
    <p:sldId id="714" r:id="rId27"/>
    <p:sldId id="712" r:id="rId28"/>
    <p:sldId id="290" r:id="rId29"/>
    <p:sldId id="540" r:id="rId30"/>
    <p:sldId id="536" r:id="rId31"/>
    <p:sldId id="718" r:id="rId32"/>
    <p:sldId id="716" r:id="rId33"/>
    <p:sldId id="717" r:id="rId34"/>
    <p:sldId id="535" r:id="rId35"/>
    <p:sldId id="292" r:id="rId36"/>
    <p:sldId id="548" r:id="rId37"/>
    <p:sldId id="567" r:id="rId38"/>
    <p:sldId id="570" r:id="rId39"/>
    <p:sldId id="551" r:id="rId40"/>
    <p:sldId id="571" r:id="rId41"/>
    <p:sldId id="257" r:id="rId42"/>
    <p:sldId id="294" r:id="rId43"/>
    <p:sldId id="295" r:id="rId44"/>
    <p:sldId id="388" r:id="rId45"/>
    <p:sldId id="521" r:id="rId46"/>
    <p:sldId id="525" r:id="rId47"/>
    <p:sldId id="531" r:id="rId48"/>
    <p:sldId id="565" r:id="rId49"/>
    <p:sldId id="586" r:id="rId50"/>
    <p:sldId id="554" r:id="rId51"/>
    <p:sldId id="555" r:id="rId52"/>
    <p:sldId id="560" r:id="rId53"/>
    <p:sldId id="711" r:id="rId54"/>
    <p:sldId id="579" r:id="rId55"/>
    <p:sldId id="566" r:id="rId56"/>
    <p:sldId id="562" r:id="rId57"/>
    <p:sldId id="563" r:id="rId58"/>
    <p:sldId id="580" r:id="rId59"/>
    <p:sldId id="270" r:id="rId60"/>
  </p:sldIdLst>
  <p:sldSz cx="12192000" cy="6858000"/>
  <p:notesSz cx="6797675" cy="9926638"/>
  <p:embeddedFontLst>
    <p:embeddedFont>
      <p:font typeface="Abadi" panose="020B0604020104020204" pitchFamily="34" charset="0"/>
      <p:regular r:id="rId62"/>
    </p:embeddedFont>
    <p:embeddedFont>
      <p:font typeface="Cambria Math" panose="02040503050406030204" pitchFamily="18" charset="0"/>
      <p:regular r:id="rId63"/>
    </p:embeddedFont>
    <p:embeddedFont>
      <p:font typeface="SB 어그로 Bold" panose="02020603020101020101" pitchFamily="18" charset="-127"/>
      <p:regular r:id="rId64"/>
    </p:embeddedFont>
    <p:embeddedFont>
      <p:font typeface="나눔스퀘어라운드 ExtraBold" panose="020B0600000101010101" pitchFamily="50" charset="-127"/>
      <p:bold r:id="rId65"/>
    </p:embeddedFont>
    <p:embeddedFont>
      <p:font typeface="맑은 고딕" panose="020B0503020000020004" pitchFamily="50" charset="-127"/>
      <p:regular r:id="rId66"/>
      <p:bold r:id="rId67"/>
    </p:embeddedFont>
    <p:embeddedFont>
      <p:font typeface="메이플스토리" panose="02000300000000000000" pitchFamily="2" charset="-127"/>
      <p:regular r:id="rId68"/>
      <p:bold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418975a4760587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E75B6"/>
    <a:srgbClr val="EBF1E9"/>
    <a:srgbClr val="D5E3CF"/>
    <a:srgbClr val="0090D1"/>
    <a:srgbClr val="E6E6E6"/>
    <a:srgbClr val="217369"/>
    <a:srgbClr val="33857B"/>
    <a:srgbClr val="2FBCED"/>
    <a:srgbClr val="8BB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71429" autoAdjust="0"/>
  </p:normalViewPr>
  <p:slideViewPr>
    <p:cSldViewPr snapToGrid="0">
      <p:cViewPr varScale="1">
        <p:scale>
          <a:sx n="78" d="100"/>
          <a:sy n="78" d="100"/>
        </p:scale>
        <p:origin x="2112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-3810" y="-78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2D90F6-59F1-4676-9EBA-CA506DAAF58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98EEDB2-656C-4026-938E-0954852DCE72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머신러닝</a:t>
          </a:r>
          <a:endParaRPr lang="ko-KR" altLang="en-US" sz="20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110E4E3D-8CCC-4222-8284-AA21AA629FCA}" type="parTrans" cxnId="{8EAF3473-C13A-44B1-8313-688AEF961B50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07E62EA-FBF0-4D4F-9983-9A92A84C5D89}" type="sibTrans" cxnId="{8EAF3473-C13A-44B1-8313-688AEF961B50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9E5C9FDF-B13A-4FF5-84E1-C8CAF9BBA8AE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지도학습</a:t>
          </a:r>
        </a:p>
      </dgm:t>
    </dgm:pt>
    <dgm:pt modelId="{EFC25AE4-9176-4CD7-B1EF-37C6EAC68A61}" type="parTrans" cxnId="{C7C07F69-C9DD-4494-81AB-CDCE355C1909}">
      <dgm:prSet custT="1"/>
      <dgm:spPr/>
      <dgm:t>
        <a:bodyPr/>
        <a:lstStyle/>
        <a:p>
          <a:pPr latinLnBrk="1"/>
          <a:endParaRPr lang="ko-KR" altLang="en-US" sz="20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D4E9F0AC-443C-4A17-BB65-A74BC6CAA607}" type="sibTrans" cxnId="{C7C07F69-C9DD-4494-81AB-CDCE355C1909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5D5F86C8-907A-4732-87FF-18C553299FD4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분류</a:t>
          </a:r>
        </a:p>
      </dgm:t>
    </dgm:pt>
    <dgm:pt modelId="{63FA8A35-35C3-4553-9C3E-A55E7067486C}" type="parTrans" cxnId="{5843DEEB-9893-4FC3-9257-3B99FC2E53EC}">
      <dgm:prSet custT="1"/>
      <dgm:spPr/>
      <dgm:t>
        <a:bodyPr/>
        <a:lstStyle/>
        <a:p>
          <a:pPr latinLnBrk="1"/>
          <a:endParaRPr lang="ko-KR" altLang="en-US" sz="20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2E0DEAF6-C35E-41E1-975C-AC0D9302D323}" type="sibTrans" cxnId="{5843DEEB-9893-4FC3-9257-3B99FC2E53EC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5DE71E56-0B48-45BA-AEC7-6DCA190AA71C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회귀</a:t>
          </a:r>
        </a:p>
      </dgm:t>
    </dgm:pt>
    <dgm:pt modelId="{62065708-544B-42D4-8E68-1883FDD8EB78}" type="parTrans" cxnId="{39FA333F-FD87-4CBA-98C8-263191ACA0A9}">
      <dgm:prSet custT="1"/>
      <dgm:spPr/>
      <dgm:t>
        <a:bodyPr/>
        <a:lstStyle/>
        <a:p>
          <a:pPr latinLnBrk="1"/>
          <a:endParaRPr lang="ko-KR" altLang="en-US" sz="20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172B18E3-9B86-4D7B-BDEA-62DBA2B778ED}" type="sibTrans" cxnId="{39FA333F-FD87-4CBA-98C8-263191ACA0A9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4ACBE7D-D9FB-43C2-99DD-C5532B8D3A13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비지도학습</a:t>
          </a:r>
        </a:p>
      </dgm:t>
    </dgm:pt>
    <dgm:pt modelId="{9BD67859-8728-4E0B-82B2-39E378E99A00}" type="parTrans" cxnId="{89191E09-07F5-4B66-AA05-5778EA4F0FA8}">
      <dgm:prSet custT="1"/>
      <dgm:spPr/>
      <dgm:t>
        <a:bodyPr/>
        <a:lstStyle/>
        <a:p>
          <a:pPr latinLnBrk="1"/>
          <a:endParaRPr lang="ko-KR" altLang="en-US" sz="20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52418F2F-BD46-4CD6-B8D3-0355B168A4F6}" type="sibTrans" cxnId="{89191E09-07F5-4B66-AA05-5778EA4F0FA8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A4D813CD-6FAA-4909-9D38-51BA08333F1D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18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결정트리</a:t>
          </a:r>
          <a:endParaRPr lang="ko-KR" altLang="en-US" sz="20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E67D29A5-E4C5-41FD-BA1A-8EAEB166572F}" type="parTrans" cxnId="{061E9BD5-2515-47B4-AD7A-CDC79D735AE9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5B3AE016-5381-4E2D-A5D0-C11C3D3B89DC}" type="sibTrans" cxnId="{061E9BD5-2515-47B4-AD7A-CDC79D735AE9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A2F16CD0-9BC5-42BF-8980-9457FA30B9EF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en-US" altLang="ko-KR" sz="18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KNN</a:t>
          </a:r>
          <a:endParaRPr lang="ko-KR" altLang="en-US" sz="18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2C857724-2713-411D-A4DC-DFCF949BADD6}" type="parTrans" cxnId="{07D08541-42BD-4119-8BB9-CD80557CD9F8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162165E7-324D-490D-8485-60CE12B312FC}" type="sibTrans" cxnId="{07D08541-42BD-4119-8BB9-CD80557CD9F8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2E61499-FB18-4D35-935F-FC7F4789C236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차원축소</a:t>
          </a:r>
        </a:p>
      </dgm:t>
    </dgm:pt>
    <dgm:pt modelId="{8F220F98-A73D-478B-A8CB-F6CE43192A95}" type="sibTrans" cxnId="{2A92C870-B02C-4F35-A118-DAAAB8591EDC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8208E44D-76F9-48E7-9B9B-9757155306A5}" type="parTrans" cxnId="{2A92C870-B02C-4F35-A118-DAAAB8591EDC}">
      <dgm:prSet custT="1"/>
      <dgm:spPr/>
      <dgm:t>
        <a:bodyPr/>
        <a:lstStyle/>
        <a:p>
          <a:pPr latinLnBrk="1"/>
          <a:endParaRPr lang="ko-KR" altLang="en-US" sz="20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391A4CC3-6D27-4751-8D48-BB70B0FD89EE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앙상블</a:t>
          </a:r>
        </a:p>
      </dgm:t>
    </dgm:pt>
    <dgm:pt modelId="{7E16D418-BC09-42C3-A4DC-B9553E881736}" type="parTrans" cxnId="{CC561927-292A-4D4F-A353-3AB2A87E6532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378AFBEF-3684-4454-807A-1077A9C5D7C5}" type="sibTrans" cxnId="{CC561927-292A-4D4F-A353-3AB2A87E6532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DB9C891-E168-4F21-942A-581BAD20684D}">
      <dgm:prSet phldrT="[텍스트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sz="18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선형회귀</a:t>
          </a:r>
        </a:p>
      </dgm:t>
    </dgm:pt>
    <dgm:pt modelId="{A300CAA5-6A75-47AB-8684-4A25C541637B}" type="parTrans" cxnId="{927BB0E0-AAD2-4E1F-8C54-3D57A0DD2D5F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B7C0D9FD-D76B-4FBE-A53C-F54168730DD4}" type="sibTrans" cxnId="{927BB0E0-AAD2-4E1F-8C54-3D57A0DD2D5F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AA7B1056-3718-44E6-8888-A11FFE318DAF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18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릿지</a:t>
          </a:r>
          <a:endParaRPr lang="ko-KR" altLang="en-US" sz="18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E0A3379C-F0CC-4683-A107-474A5C1C2E8D}" type="parTrans" cxnId="{7293D103-A66F-4387-9DD2-1CEC61536B32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10213BE5-E26C-4026-973E-8E48E7BA933B}" type="sibTrans" cxnId="{7293D103-A66F-4387-9DD2-1CEC61536B32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44463D98-08F8-485D-BF49-46CEF5DD3E8F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군집</a:t>
          </a:r>
        </a:p>
      </dgm:t>
    </dgm:pt>
    <dgm:pt modelId="{C3674ED2-01A0-4D21-8254-F12FE04582B4}" type="parTrans" cxnId="{F96293CA-A363-4F4D-B6DF-2A8857DC6828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462888A0-D815-4ABC-B86A-B1586607D2B2}" type="sibTrans" cxnId="{F96293CA-A363-4F4D-B6DF-2A8857DC6828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F72F9A51-4DBD-4E7F-A166-A7272D1B096D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18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라쏘</a:t>
          </a:r>
          <a:endParaRPr lang="ko-KR" altLang="en-US" sz="18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92F61195-4003-4162-B241-37FF884B714F}" type="parTrans" cxnId="{36A24E52-25EE-4ECD-856A-86E401A907CA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ACCD8967-B4CF-4E38-95ED-C8E3A6FBBB7B}" type="sibTrans" cxnId="{36A24E52-25EE-4ECD-856A-86E401A907CA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CB5F0735-9CD6-4EDD-97D2-E3705F82BD54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16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보팅</a:t>
          </a:r>
          <a:r>
            <a: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(Voting)</a:t>
          </a:r>
          <a:endParaRPr lang="ko-KR" altLang="en-US" sz="16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FAECA23F-6295-4ECC-B37C-0B18B97B1941}" type="parTrans" cxnId="{AA8A211F-D6A3-4FDD-A831-77DE956ADF35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A2389ECE-CFC2-44F6-A637-3C784FFB5C8F}" type="sibTrans" cxnId="{AA8A211F-D6A3-4FDD-A831-77DE956ADF35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5B931C91-0CE3-42B3-8B32-1F57EB2C1FE6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/>
        <a:lstStyle/>
        <a:p>
          <a:pPr latinLnBrk="1">
            <a:lnSpc>
              <a:spcPts val="1000"/>
            </a:lnSpc>
            <a:spcBef>
              <a:spcPts val="0"/>
            </a:spcBef>
          </a:pPr>
          <a:r>
            <a:rPr lang="ko-KR" altLang="en-US" sz="14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베깅</a:t>
          </a:r>
          <a:r>
            <a: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(Bagging)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5BFDCC1A-8698-4297-99CF-6FA12BB49996}" type="parTrans" cxnId="{BC17C90D-9CDB-4416-A5F4-47DB10BF9FA9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D52C47B5-A774-49D4-A323-EBBA7BB0B2B2}" type="sibTrans" cxnId="{BC17C90D-9CDB-4416-A5F4-47DB10BF9FA9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33789882-2D06-4268-BE91-4197EB5D0256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16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로지스틱 회귀</a:t>
          </a:r>
        </a:p>
      </dgm:t>
    </dgm:pt>
    <dgm:pt modelId="{BDF4C15C-E777-42A6-89FA-0D17579DC69F}" type="parTrans" cxnId="{9992F01E-E83D-4D58-B6FB-AA3FD7E195FB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A002CB12-CEE5-4F3D-9876-8DF0C2610376}" type="sibTrans" cxnId="{9992F01E-E83D-4D58-B6FB-AA3FD7E195FB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B17ED1AF-12A9-4BA4-8BCF-79A4017DAFE3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en-US" altLang="ko-KR" sz="18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SVC</a:t>
          </a:r>
          <a:endParaRPr lang="ko-KR" altLang="en-US" sz="18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E679A3C6-2E1D-4F17-B4A1-6C7B6FE0D1DA}" type="parTrans" cxnId="{B08719B4-834B-48BB-B165-4F11FF312E56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8ED6A0CB-072F-49E7-8164-A2AD39724C05}" type="sibTrans" cxnId="{B08719B4-834B-48BB-B165-4F11FF312E56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898186FE-0C97-44A4-8065-1CD1FDDE6F84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en-US" altLang="ko-KR" sz="18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SVR</a:t>
          </a:r>
          <a:endParaRPr lang="ko-KR" altLang="en-US" sz="18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9974DA6E-1FCF-4DEF-8B99-505645C605A8}" type="parTrans" cxnId="{EA76A94D-5772-4795-86B1-A2DE5C0ADA08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F859B17B-7DA8-45A4-AE77-825F90498760}" type="sibTrans" cxnId="{EA76A94D-5772-4795-86B1-A2DE5C0ADA08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7E72A142-8137-4D82-B8A7-D9CF8EB730DA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 anchor="ctr"/>
        <a:lstStyle/>
        <a:p>
          <a:pPr latinLnBrk="1"/>
          <a:r>
            <a:rPr lang="ko-KR" altLang="en-US" sz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부스팅</a:t>
          </a:r>
          <a:r>
            <a: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(Boosting)</a:t>
          </a:r>
          <a:endParaRPr lang="ko-KR" altLang="en-US" sz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EAC007A8-F4C0-4C42-9F49-5B20837CA110}" type="parTrans" cxnId="{FB75BD44-D931-4F9E-874D-82B7BF2842EB}">
      <dgm:prSet/>
      <dgm:spPr/>
      <dgm:t>
        <a:bodyPr/>
        <a:lstStyle/>
        <a:p>
          <a:pPr latinLnBrk="1"/>
          <a:endParaRPr lang="ko-KR" altLang="en-US"/>
        </a:p>
      </dgm:t>
    </dgm:pt>
    <dgm:pt modelId="{877C8137-3B5E-4AA7-925A-F7AF7E47C76B}" type="sibTrans" cxnId="{FB75BD44-D931-4F9E-874D-82B7BF2842EB}">
      <dgm:prSet/>
      <dgm:spPr/>
      <dgm:t>
        <a:bodyPr/>
        <a:lstStyle/>
        <a:p>
          <a:pPr latinLnBrk="1"/>
          <a:endParaRPr lang="ko-KR" altLang="en-US"/>
        </a:p>
      </dgm:t>
    </dgm:pt>
    <dgm:pt modelId="{D1DB7BF9-A50B-4226-A2E6-BE30D98215ED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/>
        <a:lstStyle/>
        <a:p>
          <a:pPr latinLnBrk="1">
            <a:lnSpc>
              <a:spcPts val="1000"/>
            </a:lnSpc>
            <a:spcBef>
              <a:spcPts val="0"/>
            </a:spcBef>
          </a:pPr>
          <a:r>
            <a:rPr lang="ko-KR" altLang="en-US" sz="14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랜덤포레스트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211FEEA3-44C8-4191-9CB2-EC0CC52447F2}" type="parTrans" cxnId="{03C03DBF-8030-49CD-B0DC-7128CB3FBCA5}">
      <dgm:prSet/>
      <dgm:spPr/>
      <dgm:t>
        <a:bodyPr/>
        <a:lstStyle/>
        <a:p>
          <a:pPr latinLnBrk="1"/>
          <a:endParaRPr lang="ko-KR" altLang="en-US"/>
        </a:p>
      </dgm:t>
    </dgm:pt>
    <dgm:pt modelId="{75D95876-AA8C-4322-98D0-B63B5A420B9B}" type="sibTrans" cxnId="{03C03DBF-8030-49CD-B0DC-7128CB3FBCA5}">
      <dgm:prSet/>
      <dgm:spPr/>
      <dgm:t>
        <a:bodyPr/>
        <a:lstStyle/>
        <a:p>
          <a:pPr latinLnBrk="1"/>
          <a:endParaRPr lang="ko-KR" altLang="en-US"/>
        </a:p>
      </dgm:t>
    </dgm:pt>
    <dgm:pt modelId="{338E41E5-AE3C-4B6C-9506-41A0B2F3BCB0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/>
        <a:lstStyle/>
        <a:p>
          <a:pPr latinLnBrk="1"/>
          <a:r>
            <a: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Ada boosting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DA20B766-A015-4D61-B647-5374252FB92B}" type="parTrans" cxnId="{B60CA079-0C43-4093-8991-BA62B3A52E6E}">
      <dgm:prSet/>
      <dgm:spPr/>
      <dgm:t>
        <a:bodyPr/>
        <a:lstStyle/>
        <a:p>
          <a:pPr latinLnBrk="1"/>
          <a:endParaRPr lang="ko-KR" altLang="en-US"/>
        </a:p>
      </dgm:t>
    </dgm:pt>
    <dgm:pt modelId="{B55AC2E1-BB05-45F8-BC8D-708066BE5A73}" type="sibTrans" cxnId="{B60CA079-0C43-4093-8991-BA62B3A52E6E}">
      <dgm:prSet/>
      <dgm:spPr/>
      <dgm:t>
        <a:bodyPr/>
        <a:lstStyle/>
        <a:p>
          <a:pPr latinLnBrk="1"/>
          <a:endParaRPr lang="ko-KR" altLang="en-US"/>
        </a:p>
      </dgm:t>
    </dgm:pt>
    <dgm:pt modelId="{A12D3458-3C71-4DAF-9F2E-DEAEF3D17A56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/>
        <a:lstStyle/>
        <a:p>
          <a:pPr latinLnBrk="1"/>
          <a:r>
            <a: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GBM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22427D62-1542-4EDB-A025-3F7CAEF729D9}" type="parTrans" cxnId="{A6C67D2A-D609-4743-85EB-B297B190F5C2}">
      <dgm:prSet/>
      <dgm:spPr/>
      <dgm:t>
        <a:bodyPr/>
        <a:lstStyle/>
        <a:p>
          <a:pPr latinLnBrk="1"/>
          <a:endParaRPr lang="ko-KR" altLang="en-US"/>
        </a:p>
      </dgm:t>
    </dgm:pt>
    <dgm:pt modelId="{C27D22AE-8FF7-406F-83AB-43D02F8C9E08}" type="sibTrans" cxnId="{A6C67D2A-D609-4743-85EB-B297B190F5C2}">
      <dgm:prSet/>
      <dgm:spPr/>
      <dgm:t>
        <a:bodyPr/>
        <a:lstStyle/>
        <a:p>
          <a:pPr latinLnBrk="1"/>
          <a:endParaRPr lang="ko-KR" altLang="en-US"/>
        </a:p>
      </dgm:t>
    </dgm:pt>
    <dgm:pt modelId="{93337C67-B271-40FE-8120-DCA0FB0310F6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/>
        <a:lstStyle/>
        <a:p>
          <a:pPr latinLnBrk="1"/>
          <a:r>
            <a: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XG boosting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1FC67F30-685D-4EE8-866E-B59DF9A0493A}" type="parTrans" cxnId="{31693622-8683-47D9-9B29-92252A1E4F75}">
      <dgm:prSet/>
      <dgm:spPr/>
      <dgm:t>
        <a:bodyPr/>
        <a:lstStyle/>
        <a:p>
          <a:pPr latinLnBrk="1"/>
          <a:endParaRPr lang="ko-KR" altLang="en-US"/>
        </a:p>
      </dgm:t>
    </dgm:pt>
    <dgm:pt modelId="{BC3CD9EF-9B60-46F9-868C-FE3E2E7A6D69}" type="sibTrans" cxnId="{31693622-8683-47D9-9B29-92252A1E4F75}">
      <dgm:prSet/>
      <dgm:spPr/>
      <dgm:t>
        <a:bodyPr/>
        <a:lstStyle/>
        <a:p>
          <a:pPr latinLnBrk="1"/>
          <a:endParaRPr lang="ko-KR" altLang="en-US"/>
        </a:p>
      </dgm:t>
    </dgm:pt>
    <dgm:pt modelId="{8F0640D0-6B4C-42BE-89F7-860DE0F09D25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/>
        <a:lstStyle/>
        <a:p>
          <a:pPr latinLnBrk="1"/>
          <a:r>
            <a: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Light GBM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415DA6E9-6C6A-4644-B2A6-9F61F6CF7C18}" type="parTrans" cxnId="{8451DDFF-D754-4659-BBDA-2A2ED711625F}">
      <dgm:prSet/>
      <dgm:spPr/>
      <dgm:t>
        <a:bodyPr/>
        <a:lstStyle/>
        <a:p>
          <a:pPr latinLnBrk="1"/>
          <a:endParaRPr lang="ko-KR" altLang="en-US"/>
        </a:p>
      </dgm:t>
    </dgm:pt>
    <dgm:pt modelId="{E1927367-E857-4344-A7C9-D08C35D2C1AD}" type="sibTrans" cxnId="{8451DDFF-D754-4659-BBDA-2A2ED711625F}">
      <dgm:prSet/>
      <dgm:spPr/>
      <dgm:t>
        <a:bodyPr/>
        <a:lstStyle/>
        <a:p>
          <a:pPr latinLnBrk="1"/>
          <a:endParaRPr lang="ko-KR" altLang="en-US"/>
        </a:p>
      </dgm:t>
    </dgm:pt>
    <dgm:pt modelId="{7E02BE3B-8A4F-452A-A0E7-AAE16AD5ECFD}" type="pres">
      <dgm:prSet presAssocID="{222D90F6-59F1-4676-9EBA-CA506DAAF58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2290EBE-B2A8-4F3C-B2C8-8D70B3CD64AD}" type="pres">
      <dgm:prSet presAssocID="{898EEDB2-656C-4026-938E-0954852DCE72}" presName="root1" presStyleCnt="0"/>
      <dgm:spPr/>
    </dgm:pt>
    <dgm:pt modelId="{E3920AE8-BD9A-4F98-9DEB-19D90F8F6AAC}" type="pres">
      <dgm:prSet presAssocID="{898EEDB2-656C-4026-938E-0954852DCE72}" presName="LevelOneTextNode" presStyleLbl="node0" presStyleIdx="0" presStyleCnt="1" custScaleX="172140">
        <dgm:presLayoutVars>
          <dgm:chPref val="3"/>
        </dgm:presLayoutVars>
      </dgm:prSet>
      <dgm:spPr/>
    </dgm:pt>
    <dgm:pt modelId="{19759DCC-2209-4B50-9397-9A10E9ED5EA9}" type="pres">
      <dgm:prSet presAssocID="{898EEDB2-656C-4026-938E-0954852DCE72}" presName="level2hierChild" presStyleCnt="0"/>
      <dgm:spPr/>
    </dgm:pt>
    <dgm:pt modelId="{A47F0D53-691C-46FD-B3D4-DDD56B54DD1C}" type="pres">
      <dgm:prSet presAssocID="{EFC25AE4-9176-4CD7-B1EF-37C6EAC68A61}" presName="conn2-1" presStyleLbl="parChTrans1D2" presStyleIdx="0" presStyleCnt="2"/>
      <dgm:spPr/>
    </dgm:pt>
    <dgm:pt modelId="{4F84E266-8AC6-4AF6-82BC-C73C0D7930CF}" type="pres">
      <dgm:prSet presAssocID="{EFC25AE4-9176-4CD7-B1EF-37C6EAC68A61}" presName="connTx" presStyleLbl="parChTrans1D2" presStyleIdx="0" presStyleCnt="2"/>
      <dgm:spPr/>
    </dgm:pt>
    <dgm:pt modelId="{E9A41538-9D99-40D9-858A-146FC23B7CCB}" type="pres">
      <dgm:prSet presAssocID="{9E5C9FDF-B13A-4FF5-84E1-C8CAF9BBA8AE}" presName="root2" presStyleCnt="0"/>
      <dgm:spPr/>
    </dgm:pt>
    <dgm:pt modelId="{A719138D-D5C7-4423-B1DD-C5602FE800E0}" type="pres">
      <dgm:prSet presAssocID="{9E5C9FDF-B13A-4FF5-84E1-C8CAF9BBA8AE}" presName="LevelTwoTextNode" presStyleLbl="node2" presStyleIdx="0" presStyleCnt="2" custScaleX="199630">
        <dgm:presLayoutVars>
          <dgm:chPref val="3"/>
        </dgm:presLayoutVars>
      </dgm:prSet>
      <dgm:spPr/>
    </dgm:pt>
    <dgm:pt modelId="{0B1D9223-8B4B-4E57-85BF-762C6009F5C5}" type="pres">
      <dgm:prSet presAssocID="{9E5C9FDF-B13A-4FF5-84E1-C8CAF9BBA8AE}" presName="level3hierChild" presStyleCnt="0"/>
      <dgm:spPr/>
    </dgm:pt>
    <dgm:pt modelId="{C6CF6E58-B71D-4B3F-8674-8665D466A429}" type="pres">
      <dgm:prSet presAssocID="{63FA8A35-35C3-4553-9C3E-A55E7067486C}" presName="conn2-1" presStyleLbl="parChTrans1D3" presStyleIdx="0" presStyleCnt="5"/>
      <dgm:spPr/>
    </dgm:pt>
    <dgm:pt modelId="{811C4591-FAF3-429A-BC9C-8D64A8DB3820}" type="pres">
      <dgm:prSet presAssocID="{63FA8A35-35C3-4553-9C3E-A55E7067486C}" presName="connTx" presStyleLbl="parChTrans1D3" presStyleIdx="0" presStyleCnt="5"/>
      <dgm:spPr/>
    </dgm:pt>
    <dgm:pt modelId="{A41AA367-45AE-4C5A-8EC4-9B1DE4670CA4}" type="pres">
      <dgm:prSet presAssocID="{5D5F86C8-907A-4732-87FF-18C553299FD4}" presName="root2" presStyleCnt="0"/>
      <dgm:spPr/>
    </dgm:pt>
    <dgm:pt modelId="{39EBDDA6-1F64-471F-A56F-74BBA9DC383B}" type="pres">
      <dgm:prSet presAssocID="{5D5F86C8-907A-4732-87FF-18C553299FD4}" presName="LevelTwoTextNode" presStyleLbl="node3" presStyleIdx="0" presStyleCnt="5" custScaleX="171307">
        <dgm:presLayoutVars>
          <dgm:chPref val="3"/>
        </dgm:presLayoutVars>
      </dgm:prSet>
      <dgm:spPr/>
    </dgm:pt>
    <dgm:pt modelId="{26BBDA05-B2D8-47CF-B80A-AA5EF8784E46}" type="pres">
      <dgm:prSet presAssocID="{5D5F86C8-907A-4732-87FF-18C553299FD4}" presName="level3hierChild" presStyleCnt="0"/>
      <dgm:spPr/>
    </dgm:pt>
    <dgm:pt modelId="{9876BC8D-A7AF-46AE-80FC-AB4B54F01143}" type="pres">
      <dgm:prSet presAssocID="{2C857724-2713-411D-A4DC-DFCF949BADD6}" presName="conn2-1" presStyleLbl="parChTrans1D4" presStyleIdx="0" presStyleCnt="16"/>
      <dgm:spPr/>
    </dgm:pt>
    <dgm:pt modelId="{14AB6E53-DB0E-4926-941A-7EBB4158439B}" type="pres">
      <dgm:prSet presAssocID="{2C857724-2713-411D-A4DC-DFCF949BADD6}" presName="connTx" presStyleLbl="parChTrans1D4" presStyleIdx="0" presStyleCnt="16"/>
      <dgm:spPr/>
    </dgm:pt>
    <dgm:pt modelId="{E0A5BC9A-13DF-4FE6-AC71-A69BE489A794}" type="pres">
      <dgm:prSet presAssocID="{A2F16CD0-9BC5-42BF-8980-9457FA30B9EF}" presName="root2" presStyleCnt="0"/>
      <dgm:spPr/>
    </dgm:pt>
    <dgm:pt modelId="{DC5C7FD3-9ED0-4E33-B9CB-ACE81F3D9FE2}" type="pres">
      <dgm:prSet presAssocID="{A2F16CD0-9BC5-42BF-8980-9457FA30B9EF}" presName="LevelTwoTextNode" presStyleLbl="node4" presStyleIdx="0" presStyleCnt="16" custScaleX="195349">
        <dgm:presLayoutVars>
          <dgm:chPref val="3"/>
        </dgm:presLayoutVars>
      </dgm:prSet>
      <dgm:spPr/>
    </dgm:pt>
    <dgm:pt modelId="{61F21CCB-CAEC-4583-A406-68C04E52C2CA}" type="pres">
      <dgm:prSet presAssocID="{A2F16CD0-9BC5-42BF-8980-9457FA30B9EF}" presName="level3hierChild" presStyleCnt="0"/>
      <dgm:spPr/>
    </dgm:pt>
    <dgm:pt modelId="{F3372B33-0461-4300-BA1A-414B2A3B9EA0}" type="pres">
      <dgm:prSet presAssocID="{E67D29A5-E4C5-41FD-BA1A-8EAEB166572F}" presName="conn2-1" presStyleLbl="parChTrans1D4" presStyleIdx="1" presStyleCnt="16"/>
      <dgm:spPr/>
    </dgm:pt>
    <dgm:pt modelId="{348243AD-56D4-40A6-8A5F-FBED6E03E63E}" type="pres">
      <dgm:prSet presAssocID="{E67D29A5-E4C5-41FD-BA1A-8EAEB166572F}" presName="connTx" presStyleLbl="parChTrans1D4" presStyleIdx="1" presStyleCnt="16"/>
      <dgm:spPr/>
    </dgm:pt>
    <dgm:pt modelId="{ABD9DC26-8769-4DDD-9359-1B3402540B25}" type="pres">
      <dgm:prSet presAssocID="{A4D813CD-6FAA-4909-9D38-51BA08333F1D}" presName="root2" presStyleCnt="0"/>
      <dgm:spPr/>
    </dgm:pt>
    <dgm:pt modelId="{88585044-F5B9-4FB1-A257-75D2975DE40B}" type="pres">
      <dgm:prSet presAssocID="{A4D813CD-6FAA-4909-9D38-51BA08333F1D}" presName="LevelTwoTextNode" presStyleLbl="node4" presStyleIdx="1" presStyleCnt="16" custScaleX="195349">
        <dgm:presLayoutVars>
          <dgm:chPref val="3"/>
        </dgm:presLayoutVars>
      </dgm:prSet>
      <dgm:spPr/>
    </dgm:pt>
    <dgm:pt modelId="{E4335E70-59AE-40FC-B126-EE3FE7DE03F6}" type="pres">
      <dgm:prSet presAssocID="{A4D813CD-6FAA-4909-9D38-51BA08333F1D}" presName="level3hierChild" presStyleCnt="0"/>
      <dgm:spPr/>
    </dgm:pt>
    <dgm:pt modelId="{53C98E16-0162-4AF4-8768-F043573DE3E3}" type="pres">
      <dgm:prSet presAssocID="{BDF4C15C-E777-42A6-89FA-0D17579DC69F}" presName="conn2-1" presStyleLbl="parChTrans1D4" presStyleIdx="2" presStyleCnt="16"/>
      <dgm:spPr/>
    </dgm:pt>
    <dgm:pt modelId="{650F8BD0-0FC5-4CBE-96C7-4BB8C4544272}" type="pres">
      <dgm:prSet presAssocID="{BDF4C15C-E777-42A6-89FA-0D17579DC69F}" presName="connTx" presStyleLbl="parChTrans1D4" presStyleIdx="2" presStyleCnt="16"/>
      <dgm:spPr/>
    </dgm:pt>
    <dgm:pt modelId="{C572570A-BBC5-47CB-AB11-FA3B718B34D2}" type="pres">
      <dgm:prSet presAssocID="{33789882-2D06-4268-BE91-4197EB5D0256}" presName="root2" presStyleCnt="0"/>
      <dgm:spPr/>
    </dgm:pt>
    <dgm:pt modelId="{1ECB4ABD-480B-45A8-A2EC-3ED4C540A4F6}" type="pres">
      <dgm:prSet presAssocID="{33789882-2D06-4268-BE91-4197EB5D0256}" presName="LevelTwoTextNode" presStyleLbl="node4" presStyleIdx="2" presStyleCnt="16" custScaleX="194906">
        <dgm:presLayoutVars>
          <dgm:chPref val="3"/>
        </dgm:presLayoutVars>
      </dgm:prSet>
      <dgm:spPr/>
    </dgm:pt>
    <dgm:pt modelId="{1C3C8C03-FD3E-407E-A2F7-29D1C74A4442}" type="pres">
      <dgm:prSet presAssocID="{33789882-2D06-4268-BE91-4197EB5D0256}" presName="level3hierChild" presStyleCnt="0"/>
      <dgm:spPr/>
    </dgm:pt>
    <dgm:pt modelId="{DE2134F3-7697-47A6-B610-7964E2DE8029}" type="pres">
      <dgm:prSet presAssocID="{E679A3C6-2E1D-4F17-B4A1-6C7B6FE0D1DA}" presName="conn2-1" presStyleLbl="parChTrans1D4" presStyleIdx="3" presStyleCnt="16"/>
      <dgm:spPr/>
    </dgm:pt>
    <dgm:pt modelId="{0AAC94F4-4285-4EAA-A7DB-9A096B22427F}" type="pres">
      <dgm:prSet presAssocID="{E679A3C6-2E1D-4F17-B4A1-6C7B6FE0D1DA}" presName="connTx" presStyleLbl="parChTrans1D4" presStyleIdx="3" presStyleCnt="16"/>
      <dgm:spPr/>
    </dgm:pt>
    <dgm:pt modelId="{A6C79951-709E-4CE8-AA47-75935747906A}" type="pres">
      <dgm:prSet presAssocID="{B17ED1AF-12A9-4BA4-8BCF-79A4017DAFE3}" presName="root2" presStyleCnt="0"/>
      <dgm:spPr/>
    </dgm:pt>
    <dgm:pt modelId="{1F97C85B-6FAD-443E-8353-261F6E870AA0}" type="pres">
      <dgm:prSet presAssocID="{B17ED1AF-12A9-4BA4-8BCF-79A4017DAFE3}" presName="LevelTwoTextNode" presStyleLbl="node4" presStyleIdx="3" presStyleCnt="16" custScaleX="195349">
        <dgm:presLayoutVars>
          <dgm:chPref val="3"/>
        </dgm:presLayoutVars>
      </dgm:prSet>
      <dgm:spPr/>
    </dgm:pt>
    <dgm:pt modelId="{4F405483-75AA-4F8C-87DB-BE896014CA3B}" type="pres">
      <dgm:prSet presAssocID="{B17ED1AF-12A9-4BA4-8BCF-79A4017DAFE3}" presName="level3hierChild" presStyleCnt="0"/>
      <dgm:spPr/>
    </dgm:pt>
    <dgm:pt modelId="{AC693DCE-2271-44A7-8060-D38120725243}" type="pres">
      <dgm:prSet presAssocID="{62065708-544B-42D4-8E68-1883FDD8EB78}" presName="conn2-1" presStyleLbl="parChTrans1D3" presStyleIdx="1" presStyleCnt="5"/>
      <dgm:spPr/>
    </dgm:pt>
    <dgm:pt modelId="{8B656261-38D7-4760-98FF-2FB4E92AF845}" type="pres">
      <dgm:prSet presAssocID="{62065708-544B-42D4-8E68-1883FDD8EB78}" presName="connTx" presStyleLbl="parChTrans1D3" presStyleIdx="1" presStyleCnt="5"/>
      <dgm:spPr/>
    </dgm:pt>
    <dgm:pt modelId="{C2316DB9-A549-4498-995F-6FF2AB6FE07B}" type="pres">
      <dgm:prSet presAssocID="{5DE71E56-0B48-45BA-AEC7-6DCA190AA71C}" presName="root2" presStyleCnt="0"/>
      <dgm:spPr/>
    </dgm:pt>
    <dgm:pt modelId="{3067213F-97E3-4A7D-AE2C-BFE76370D009}" type="pres">
      <dgm:prSet presAssocID="{5DE71E56-0B48-45BA-AEC7-6DCA190AA71C}" presName="LevelTwoTextNode" presStyleLbl="node3" presStyleIdx="1" presStyleCnt="5" custScaleX="171307">
        <dgm:presLayoutVars>
          <dgm:chPref val="3"/>
        </dgm:presLayoutVars>
      </dgm:prSet>
      <dgm:spPr/>
    </dgm:pt>
    <dgm:pt modelId="{33CF304B-AC63-4D56-9F43-665A6D8A0482}" type="pres">
      <dgm:prSet presAssocID="{5DE71E56-0B48-45BA-AEC7-6DCA190AA71C}" presName="level3hierChild" presStyleCnt="0"/>
      <dgm:spPr/>
    </dgm:pt>
    <dgm:pt modelId="{1A393304-BE22-495A-BF20-6766B284F687}" type="pres">
      <dgm:prSet presAssocID="{A300CAA5-6A75-47AB-8684-4A25C541637B}" presName="conn2-1" presStyleLbl="parChTrans1D4" presStyleIdx="4" presStyleCnt="16"/>
      <dgm:spPr/>
    </dgm:pt>
    <dgm:pt modelId="{6B7AD6B3-1545-4F1E-B8B6-BBE851D76104}" type="pres">
      <dgm:prSet presAssocID="{A300CAA5-6A75-47AB-8684-4A25C541637B}" presName="connTx" presStyleLbl="parChTrans1D4" presStyleIdx="4" presStyleCnt="16"/>
      <dgm:spPr/>
    </dgm:pt>
    <dgm:pt modelId="{EF4D00B7-51F9-45B9-BB6F-C5F8411BB991}" type="pres">
      <dgm:prSet presAssocID="{EDB9C891-E168-4F21-942A-581BAD20684D}" presName="root2" presStyleCnt="0"/>
      <dgm:spPr/>
    </dgm:pt>
    <dgm:pt modelId="{65804DC4-71AE-4EFE-98F3-2E6D2E589AFD}" type="pres">
      <dgm:prSet presAssocID="{EDB9C891-E168-4F21-942A-581BAD20684D}" presName="LevelTwoTextNode" presStyleLbl="node4" presStyleIdx="4" presStyleCnt="16" custScaleX="195349">
        <dgm:presLayoutVars>
          <dgm:chPref val="3"/>
        </dgm:presLayoutVars>
      </dgm:prSet>
      <dgm:spPr/>
    </dgm:pt>
    <dgm:pt modelId="{A7CC937F-6B42-44BA-8596-4A05B8778350}" type="pres">
      <dgm:prSet presAssocID="{EDB9C891-E168-4F21-942A-581BAD20684D}" presName="level3hierChild" presStyleCnt="0"/>
      <dgm:spPr/>
    </dgm:pt>
    <dgm:pt modelId="{123758C3-88EC-46B3-BFD3-364FBFDAF030}" type="pres">
      <dgm:prSet presAssocID="{E0A3379C-F0CC-4683-A107-474A5C1C2E8D}" presName="conn2-1" presStyleLbl="parChTrans1D4" presStyleIdx="5" presStyleCnt="16"/>
      <dgm:spPr/>
    </dgm:pt>
    <dgm:pt modelId="{81C7BB02-2FFF-44EB-BF42-8EA88202CD30}" type="pres">
      <dgm:prSet presAssocID="{E0A3379C-F0CC-4683-A107-474A5C1C2E8D}" presName="connTx" presStyleLbl="parChTrans1D4" presStyleIdx="5" presStyleCnt="16"/>
      <dgm:spPr/>
    </dgm:pt>
    <dgm:pt modelId="{51B33B6B-8A70-4D43-BCA2-BAFA98118593}" type="pres">
      <dgm:prSet presAssocID="{AA7B1056-3718-44E6-8888-A11FFE318DAF}" presName="root2" presStyleCnt="0"/>
      <dgm:spPr/>
    </dgm:pt>
    <dgm:pt modelId="{CE9E1524-53CC-492E-A508-B262B419EB2F}" type="pres">
      <dgm:prSet presAssocID="{AA7B1056-3718-44E6-8888-A11FFE318DAF}" presName="LevelTwoTextNode" presStyleLbl="node4" presStyleIdx="5" presStyleCnt="16" custScaleX="195349">
        <dgm:presLayoutVars>
          <dgm:chPref val="3"/>
        </dgm:presLayoutVars>
      </dgm:prSet>
      <dgm:spPr/>
    </dgm:pt>
    <dgm:pt modelId="{701BB498-A6FB-4770-8D21-70DA7C97F951}" type="pres">
      <dgm:prSet presAssocID="{AA7B1056-3718-44E6-8888-A11FFE318DAF}" presName="level3hierChild" presStyleCnt="0"/>
      <dgm:spPr/>
    </dgm:pt>
    <dgm:pt modelId="{70678EC9-F1A3-4E83-A52F-592E9F59B9DC}" type="pres">
      <dgm:prSet presAssocID="{92F61195-4003-4162-B241-37FF884B714F}" presName="conn2-1" presStyleLbl="parChTrans1D4" presStyleIdx="6" presStyleCnt="16"/>
      <dgm:spPr/>
    </dgm:pt>
    <dgm:pt modelId="{E00997F2-B6A4-4EBF-B60A-E5C4AD17286A}" type="pres">
      <dgm:prSet presAssocID="{92F61195-4003-4162-B241-37FF884B714F}" presName="connTx" presStyleLbl="parChTrans1D4" presStyleIdx="6" presStyleCnt="16"/>
      <dgm:spPr/>
    </dgm:pt>
    <dgm:pt modelId="{6258DA94-0D88-4860-8CF8-66EC26AF3B23}" type="pres">
      <dgm:prSet presAssocID="{F72F9A51-4DBD-4E7F-A166-A7272D1B096D}" presName="root2" presStyleCnt="0"/>
      <dgm:spPr/>
    </dgm:pt>
    <dgm:pt modelId="{90AB29A8-D4B6-45CB-A8B4-0E1569D1F957}" type="pres">
      <dgm:prSet presAssocID="{F72F9A51-4DBD-4E7F-A166-A7272D1B096D}" presName="LevelTwoTextNode" presStyleLbl="node4" presStyleIdx="6" presStyleCnt="16" custScaleX="195349">
        <dgm:presLayoutVars>
          <dgm:chPref val="3"/>
        </dgm:presLayoutVars>
      </dgm:prSet>
      <dgm:spPr/>
    </dgm:pt>
    <dgm:pt modelId="{D8FCCE6E-9FC0-4325-9006-5C38581FD14E}" type="pres">
      <dgm:prSet presAssocID="{F72F9A51-4DBD-4E7F-A166-A7272D1B096D}" presName="level3hierChild" presStyleCnt="0"/>
      <dgm:spPr/>
    </dgm:pt>
    <dgm:pt modelId="{E3342491-87B3-4EF7-961A-090DEFBA1CFC}" type="pres">
      <dgm:prSet presAssocID="{9974DA6E-1FCF-4DEF-8B99-505645C605A8}" presName="conn2-1" presStyleLbl="parChTrans1D4" presStyleIdx="7" presStyleCnt="16"/>
      <dgm:spPr/>
    </dgm:pt>
    <dgm:pt modelId="{E3CFB937-DA53-4EE6-806A-D4B7008D5A19}" type="pres">
      <dgm:prSet presAssocID="{9974DA6E-1FCF-4DEF-8B99-505645C605A8}" presName="connTx" presStyleLbl="parChTrans1D4" presStyleIdx="7" presStyleCnt="16"/>
      <dgm:spPr/>
    </dgm:pt>
    <dgm:pt modelId="{18A1FF2C-2AAC-4DB5-B811-1D34963D9204}" type="pres">
      <dgm:prSet presAssocID="{898186FE-0C97-44A4-8065-1CD1FDDE6F84}" presName="root2" presStyleCnt="0"/>
      <dgm:spPr/>
    </dgm:pt>
    <dgm:pt modelId="{E7C19D09-E29C-462D-B3B0-10B18AD00976}" type="pres">
      <dgm:prSet presAssocID="{898186FE-0C97-44A4-8065-1CD1FDDE6F84}" presName="LevelTwoTextNode" presStyleLbl="node4" presStyleIdx="7" presStyleCnt="16" custScaleX="194492">
        <dgm:presLayoutVars>
          <dgm:chPref val="3"/>
        </dgm:presLayoutVars>
      </dgm:prSet>
      <dgm:spPr/>
    </dgm:pt>
    <dgm:pt modelId="{3CB8B533-F63B-4559-A638-8DE930F8C005}" type="pres">
      <dgm:prSet presAssocID="{898186FE-0C97-44A4-8065-1CD1FDDE6F84}" presName="level3hierChild" presStyleCnt="0"/>
      <dgm:spPr/>
    </dgm:pt>
    <dgm:pt modelId="{E608D6FA-B9B1-489F-890C-19A884266C5C}" type="pres">
      <dgm:prSet presAssocID="{7E16D418-BC09-42C3-A4DC-B9553E881736}" presName="conn2-1" presStyleLbl="parChTrans1D3" presStyleIdx="2" presStyleCnt="5"/>
      <dgm:spPr/>
    </dgm:pt>
    <dgm:pt modelId="{398DB105-E129-4D17-802A-05A91E01C305}" type="pres">
      <dgm:prSet presAssocID="{7E16D418-BC09-42C3-A4DC-B9553E881736}" presName="connTx" presStyleLbl="parChTrans1D3" presStyleIdx="2" presStyleCnt="5"/>
      <dgm:spPr/>
    </dgm:pt>
    <dgm:pt modelId="{F3C9F7B5-0B71-49E4-9E39-52E57966AE77}" type="pres">
      <dgm:prSet presAssocID="{391A4CC3-6D27-4751-8D48-BB70B0FD89EE}" presName="root2" presStyleCnt="0"/>
      <dgm:spPr/>
    </dgm:pt>
    <dgm:pt modelId="{FB285474-27E9-4526-A869-6BF9B4E1EF11}" type="pres">
      <dgm:prSet presAssocID="{391A4CC3-6D27-4751-8D48-BB70B0FD89EE}" presName="LevelTwoTextNode" presStyleLbl="node3" presStyleIdx="2" presStyleCnt="5" custScaleX="174895">
        <dgm:presLayoutVars>
          <dgm:chPref val="3"/>
        </dgm:presLayoutVars>
      </dgm:prSet>
      <dgm:spPr/>
    </dgm:pt>
    <dgm:pt modelId="{37AFE839-6301-44EA-909C-705B739927A3}" type="pres">
      <dgm:prSet presAssocID="{391A4CC3-6D27-4751-8D48-BB70B0FD89EE}" presName="level3hierChild" presStyleCnt="0"/>
      <dgm:spPr/>
    </dgm:pt>
    <dgm:pt modelId="{27B66250-A49F-48D0-9979-D068FABE0CFE}" type="pres">
      <dgm:prSet presAssocID="{FAECA23F-6295-4ECC-B37C-0B18B97B1941}" presName="conn2-1" presStyleLbl="parChTrans1D4" presStyleIdx="8" presStyleCnt="16"/>
      <dgm:spPr/>
    </dgm:pt>
    <dgm:pt modelId="{761630BB-89A9-4FC0-ACC3-54F099D839FC}" type="pres">
      <dgm:prSet presAssocID="{FAECA23F-6295-4ECC-B37C-0B18B97B1941}" presName="connTx" presStyleLbl="parChTrans1D4" presStyleIdx="8" presStyleCnt="16"/>
      <dgm:spPr/>
    </dgm:pt>
    <dgm:pt modelId="{4D0D1FBE-42BE-4A0C-8FEF-BA8228F387DD}" type="pres">
      <dgm:prSet presAssocID="{CB5F0735-9CD6-4EDD-97D2-E3705F82BD54}" presName="root2" presStyleCnt="0"/>
      <dgm:spPr/>
    </dgm:pt>
    <dgm:pt modelId="{396D1BEF-2513-43E2-8F17-7D327495A0F7}" type="pres">
      <dgm:prSet presAssocID="{CB5F0735-9CD6-4EDD-97D2-E3705F82BD54}" presName="LevelTwoTextNode" presStyleLbl="node4" presStyleIdx="8" presStyleCnt="16" custScaleX="195349" custLinFactNeighborX="-2362" custLinFactNeighborY="2362">
        <dgm:presLayoutVars>
          <dgm:chPref val="3"/>
        </dgm:presLayoutVars>
      </dgm:prSet>
      <dgm:spPr/>
    </dgm:pt>
    <dgm:pt modelId="{DCD055F3-91B0-4CE8-9B1C-7A33D01E96D2}" type="pres">
      <dgm:prSet presAssocID="{CB5F0735-9CD6-4EDD-97D2-E3705F82BD54}" presName="level3hierChild" presStyleCnt="0"/>
      <dgm:spPr/>
    </dgm:pt>
    <dgm:pt modelId="{E62050F6-0942-4477-98FD-8DCEFBAF529E}" type="pres">
      <dgm:prSet presAssocID="{5BFDCC1A-8698-4297-99CF-6FA12BB49996}" presName="conn2-1" presStyleLbl="parChTrans1D4" presStyleIdx="9" presStyleCnt="16"/>
      <dgm:spPr/>
    </dgm:pt>
    <dgm:pt modelId="{28724313-5F79-4384-9FCC-977B0F930483}" type="pres">
      <dgm:prSet presAssocID="{5BFDCC1A-8698-4297-99CF-6FA12BB49996}" presName="connTx" presStyleLbl="parChTrans1D4" presStyleIdx="9" presStyleCnt="16"/>
      <dgm:spPr/>
    </dgm:pt>
    <dgm:pt modelId="{1D5A43EA-72DF-4129-85D5-358A86FA60D9}" type="pres">
      <dgm:prSet presAssocID="{5B931C91-0CE3-42B3-8B32-1F57EB2C1FE6}" presName="root2" presStyleCnt="0"/>
      <dgm:spPr/>
    </dgm:pt>
    <dgm:pt modelId="{BF8F04FE-1641-4014-8634-A412E5C9D0CD}" type="pres">
      <dgm:prSet presAssocID="{5B931C91-0CE3-42B3-8B32-1F57EB2C1FE6}" presName="LevelTwoTextNode" presStyleLbl="node4" presStyleIdx="9" presStyleCnt="16" custScaleX="195349" custLinFactNeighborX="-1330" custLinFactNeighborY="61383">
        <dgm:presLayoutVars>
          <dgm:chPref val="3"/>
        </dgm:presLayoutVars>
      </dgm:prSet>
      <dgm:spPr/>
    </dgm:pt>
    <dgm:pt modelId="{ED26675E-CE53-4C25-BC00-DC1832BAE76C}" type="pres">
      <dgm:prSet presAssocID="{5B931C91-0CE3-42B3-8B32-1F57EB2C1FE6}" presName="level3hierChild" presStyleCnt="0"/>
      <dgm:spPr/>
    </dgm:pt>
    <dgm:pt modelId="{BD1D9B60-9135-4647-9FBB-3353AAD69454}" type="pres">
      <dgm:prSet presAssocID="{211FEEA3-44C8-4191-9CB2-EC0CC52447F2}" presName="conn2-1" presStyleLbl="parChTrans1D4" presStyleIdx="10" presStyleCnt="16"/>
      <dgm:spPr/>
    </dgm:pt>
    <dgm:pt modelId="{FF613C22-137D-4B87-BD26-08B2522EFC1B}" type="pres">
      <dgm:prSet presAssocID="{211FEEA3-44C8-4191-9CB2-EC0CC52447F2}" presName="connTx" presStyleLbl="parChTrans1D4" presStyleIdx="10" presStyleCnt="16"/>
      <dgm:spPr/>
    </dgm:pt>
    <dgm:pt modelId="{A6F4F2B6-CADD-4F89-8A3A-E4235DBC4DA8}" type="pres">
      <dgm:prSet presAssocID="{D1DB7BF9-A50B-4226-A2E6-BE30D98215ED}" presName="root2" presStyleCnt="0"/>
      <dgm:spPr/>
    </dgm:pt>
    <dgm:pt modelId="{F4D6A4BE-C429-4F93-AA04-CF01D9BDBA00}" type="pres">
      <dgm:prSet presAssocID="{D1DB7BF9-A50B-4226-A2E6-BE30D98215ED}" presName="LevelTwoTextNode" presStyleLbl="node4" presStyleIdx="10" presStyleCnt="16" custScaleX="181419">
        <dgm:presLayoutVars>
          <dgm:chPref val="3"/>
        </dgm:presLayoutVars>
      </dgm:prSet>
      <dgm:spPr/>
    </dgm:pt>
    <dgm:pt modelId="{4E10E2E6-5B96-40F6-BF6A-FF3533EB8793}" type="pres">
      <dgm:prSet presAssocID="{D1DB7BF9-A50B-4226-A2E6-BE30D98215ED}" presName="level3hierChild" presStyleCnt="0"/>
      <dgm:spPr/>
    </dgm:pt>
    <dgm:pt modelId="{2C2ACB30-B3CC-44EA-8D1C-2BD02A3B9886}" type="pres">
      <dgm:prSet presAssocID="{EAC007A8-F4C0-4C42-9F49-5B20837CA110}" presName="conn2-1" presStyleLbl="parChTrans1D4" presStyleIdx="11" presStyleCnt="16"/>
      <dgm:spPr/>
    </dgm:pt>
    <dgm:pt modelId="{8008F094-8B6E-4F59-BE4E-5E325CF7E855}" type="pres">
      <dgm:prSet presAssocID="{EAC007A8-F4C0-4C42-9F49-5B20837CA110}" presName="connTx" presStyleLbl="parChTrans1D4" presStyleIdx="11" presStyleCnt="16"/>
      <dgm:spPr/>
    </dgm:pt>
    <dgm:pt modelId="{49C82407-1B0C-4074-9F04-FDB8E767853D}" type="pres">
      <dgm:prSet presAssocID="{7E72A142-8137-4D82-B8A7-D9CF8EB730DA}" presName="root2" presStyleCnt="0"/>
      <dgm:spPr/>
    </dgm:pt>
    <dgm:pt modelId="{FE0F2443-9F2F-4870-8DDC-F3F4F7E9F8A6}" type="pres">
      <dgm:prSet presAssocID="{7E72A142-8137-4D82-B8A7-D9CF8EB730DA}" presName="LevelTwoTextNode" presStyleLbl="node4" presStyleIdx="11" presStyleCnt="16" custScaleX="195349" custLinFactNeighborX="-1181" custLinFactNeighborY="-47250">
        <dgm:presLayoutVars>
          <dgm:chPref val="3"/>
        </dgm:presLayoutVars>
      </dgm:prSet>
      <dgm:spPr/>
    </dgm:pt>
    <dgm:pt modelId="{31FE5AB4-0989-4A8C-ACDE-BE11ACD568BD}" type="pres">
      <dgm:prSet presAssocID="{7E72A142-8137-4D82-B8A7-D9CF8EB730DA}" presName="level3hierChild" presStyleCnt="0"/>
      <dgm:spPr/>
    </dgm:pt>
    <dgm:pt modelId="{C53435BF-C3FB-465C-8367-AEE39A059F2E}" type="pres">
      <dgm:prSet presAssocID="{DA20B766-A015-4D61-B647-5374252FB92B}" presName="conn2-1" presStyleLbl="parChTrans1D4" presStyleIdx="12" presStyleCnt="16"/>
      <dgm:spPr/>
    </dgm:pt>
    <dgm:pt modelId="{B47C3FF0-63DE-4E3E-990C-B8F7C18EF8E6}" type="pres">
      <dgm:prSet presAssocID="{DA20B766-A015-4D61-B647-5374252FB92B}" presName="connTx" presStyleLbl="parChTrans1D4" presStyleIdx="12" presStyleCnt="16"/>
      <dgm:spPr/>
    </dgm:pt>
    <dgm:pt modelId="{CCD6B6C6-C762-4D18-BF0A-6B98C1CBA783}" type="pres">
      <dgm:prSet presAssocID="{338E41E5-AE3C-4B6C-9506-41A0B2F3BCB0}" presName="root2" presStyleCnt="0"/>
      <dgm:spPr/>
    </dgm:pt>
    <dgm:pt modelId="{982D89F4-DFDD-4BE8-B6F8-4EC54E7B4087}" type="pres">
      <dgm:prSet presAssocID="{338E41E5-AE3C-4B6C-9506-41A0B2F3BCB0}" presName="LevelTwoTextNode" presStyleLbl="node4" presStyleIdx="12" presStyleCnt="16" custScaleX="179034">
        <dgm:presLayoutVars>
          <dgm:chPref val="3"/>
        </dgm:presLayoutVars>
      </dgm:prSet>
      <dgm:spPr/>
    </dgm:pt>
    <dgm:pt modelId="{321BD9E8-FC3F-411B-AFCA-FA0BD3B3F77D}" type="pres">
      <dgm:prSet presAssocID="{338E41E5-AE3C-4B6C-9506-41A0B2F3BCB0}" presName="level3hierChild" presStyleCnt="0"/>
      <dgm:spPr/>
    </dgm:pt>
    <dgm:pt modelId="{1A90B742-8F9A-4AAA-A59F-704AE1223936}" type="pres">
      <dgm:prSet presAssocID="{22427D62-1542-4EDB-A025-3F7CAEF729D9}" presName="conn2-1" presStyleLbl="parChTrans1D4" presStyleIdx="13" presStyleCnt="16"/>
      <dgm:spPr/>
    </dgm:pt>
    <dgm:pt modelId="{9DB5A2B0-6241-42FB-9BBC-673E370A2FF6}" type="pres">
      <dgm:prSet presAssocID="{22427D62-1542-4EDB-A025-3F7CAEF729D9}" presName="connTx" presStyleLbl="parChTrans1D4" presStyleIdx="13" presStyleCnt="16"/>
      <dgm:spPr/>
    </dgm:pt>
    <dgm:pt modelId="{8B1BDE02-C7F3-445C-93D8-7004554C549B}" type="pres">
      <dgm:prSet presAssocID="{A12D3458-3C71-4DAF-9F2E-DEAEF3D17A56}" presName="root2" presStyleCnt="0"/>
      <dgm:spPr/>
    </dgm:pt>
    <dgm:pt modelId="{5252EA87-AF3B-44A4-BA5C-A516235914D1}" type="pres">
      <dgm:prSet presAssocID="{A12D3458-3C71-4DAF-9F2E-DEAEF3D17A56}" presName="LevelTwoTextNode" presStyleLbl="node4" presStyleIdx="13" presStyleCnt="16" custScaleX="179034">
        <dgm:presLayoutVars>
          <dgm:chPref val="3"/>
        </dgm:presLayoutVars>
      </dgm:prSet>
      <dgm:spPr/>
    </dgm:pt>
    <dgm:pt modelId="{2B780741-CC06-4CA3-A6CB-E492A25240B6}" type="pres">
      <dgm:prSet presAssocID="{A12D3458-3C71-4DAF-9F2E-DEAEF3D17A56}" presName="level3hierChild" presStyleCnt="0"/>
      <dgm:spPr/>
    </dgm:pt>
    <dgm:pt modelId="{33C4D4C1-82ED-49DB-B080-8E80A7371763}" type="pres">
      <dgm:prSet presAssocID="{1FC67F30-685D-4EE8-866E-B59DF9A0493A}" presName="conn2-1" presStyleLbl="parChTrans1D4" presStyleIdx="14" presStyleCnt="16"/>
      <dgm:spPr/>
    </dgm:pt>
    <dgm:pt modelId="{C9283871-3AA0-45C1-8B80-ACE784B4C582}" type="pres">
      <dgm:prSet presAssocID="{1FC67F30-685D-4EE8-866E-B59DF9A0493A}" presName="connTx" presStyleLbl="parChTrans1D4" presStyleIdx="14" presStyleCnt="16"/>
      <dgm:spPr/>
    </dgm:pt>
    <dgm:pt modelId="{5E9FDCB4-5E07-45CB-82EF-660BCAD0B399}" type="pres">
      <dgm:prSet presAssocID="{93337C67-B271-40FE-8120-DCA0FB0310F6}" presName="root2" presStyleCnt="0"/>
      <dgm:spPr/>
    </dgm:pt>
    <dgm:pt modelId="{6E2034CE-82E6-4B59-B4E3-316D6276AB81}" type="pres">
      <dgm:prSet presAssocID="{93337C67-B271-40FE-8120-DCA0FB0310F6}" presName="LevelTwoTextNode" presStyleLbl="node4" presStyleIdx="14" presStyleCnt="16" custScaleX="181442">
        <dgm:presLayoutVars>
          <dgm:chPref val="3"/>
        </dgm:presLayoutVars>
      </dgm:prSet>
      <dgm:spPr/>
    </dgm:pt>
    <dgm:pt modelId="{AD169165-F0D5-45FD-BC24-E584617CDCA4}" type="pres">
      <dgm:prSet presAssocID="{93337C67-B271-40FE-8120-DCA0FB0310F6}" presName="level3hierChild" presStyleCnt="0"/>
      <dgm:spPr/>
    </dgm:pt>
    <dgm:pt modelId="{4F6BECD3-B28A-48DF-B975-73144CDB4275}" type="pres">
      <dgm:prSet presAssocID="{415DA6E9-6C6A-4644-B2A6-9F61F6CF7C18}" presName="conn2-1" presStyleLbl="parChTrans1D4" presStyleIdx="15" presStyleCnt="16"/>
      <dgm:spPr/>
    </dgm:pt>
    <dgm:pt modelId="{A03D1844-20F1-4F3D-B6C9-2912429E7670}" type="pres">
      <dgm:prSet presAssocID="{415DA6E9-6C6A-4644-B2A6-9F61F6CF7C18}" presName="connTx" presStyleLbl="parChTrans1D4" presStyleIdx="15" presStyleCnt="16"/>
      <dgm:spPr/>
    </dgm:pt>
    <dgm:pt modelId="{3D311A6F-9A08-4ADF-B618-B5952CB06C91}" type="pres">
      <dgm:prSet presAssocID="{8F0640D0-6B4C-42BE-89F7-860DE0F09D25}" presName="root2" presStyleCnt="0"/>
      <dgm:spPr/>
    </dgm:pt>
    <dgm:pt modelId="{3C678DBA-BB87-4037-B045-A3935086C46A}" type="pres">
      <dgm:prSet presAssocID="{8F0640D0-6B4C-42BE-89F7-860DE0F09D25}" presName="LevelTwoTextNode" presStyleLbl="node4" presStyleIdx="15" presStyleCnt="16" custScaleX="181442">
        <dgm:presLayoutVars>
          <dgm:chPref val="3"/>
        </dgm:presLayoutVars>
      </dgm:prSet>
      <dgm:spPr/>
    </dgm:pt>
    <dgm:pt modelId="{8DA81EFC-D84F-4992-953B-65D659499DA3}" type="pres">
      <dgm:prSet presAssocID="{8F0640D0-6B4C-42BE-89F7-860DE0F09D25}" presName="level3hierChild" presStyleCnt="0"/>
      <dgm:spPr/>
    </dgm:pt>
    <dgm:pt modelId="{19A26B29-C7A3-46AE-BEBF-53C8DEC5212D}" type="pres">
      <dgm:prSet presAssocID="{9BD67859-8728-4E0B-82B2-39E378E99A00}" presName="conn2-1" presStyleLbl="parChTrans1D2" presStyleIdx="1" presStyleCnt="2"/>
      <dgm:spPr/>
    </dgm:pt>
    <dgm:pt modelId="{8DB7FBC9-2CB8-4B46-8282-A74AC6E04C99}" type="pres">
      <dgm:prSet presAssocID="{9BD67859-8728-4E0B-82B2-39E378E99A00}" presName="connTx" presStyleLbl="parChTrans1D2" presStyleIdx="1" presStyleCnt="2"/>
      <dgm:spPr/>
    </dgm:pt>
    <dgm:pt modelId="{EEE7841A-703B-43FA-97BE-C95E085CB580}" type="pres">
      <dgm:prSet presAssocID="{E4ACBE7D-D9FB-43C2-99DD-C5532B8D3A13}" presName="root2" presStyleCnt="0"/>
      <dgm:spPr/>
    </dgm:pt>
    <dgm:pt modelId="{98F77A74-C439-4BA0-AA8A-05DF95D5C0A0}" type="pres">
      <dgm:prSet presAssocID="{E4ACBE7D-D9FB-43C2-99DD-C5532B8D3A13}" presName="LevelTwoTextNode" presStyleLbl="node2" presStyleIdx="1" presStyleCnt="2" custScaleX="199630">
        <dgm:presLayoutVars>
          <dgm:chPref val="3"/>
        </dgm:presLayoutVars>
      </dgm:prSet>
      <dgm:spPr/>
    </dgm:pt>
    <dgm:pt modelId="{83E9B31B-B16D-459B-B781-037F91B8549D}" type="pres">
      <dgm:prSet presAssocID="{E4ACBE7D-D9FB-43C2-99DD-C5532B8D3A13}" presName="level3hierChild" presStyleCnt="0"/>
      <dgm:spPr/>
    </dgm:pt>
    <dgm:pt modelId="{6BE5E898-5E7A-4911-BFBE-7293DF9F5F72}" type="pres">
      <dgm:prSet presAssocID="{8208E44D-76F9-48E7-9B9B-9757155306A5}" presName="conn2-1" presStyleLbl="parChTrans1D3" presStyleIdx="3" presStyleCnt="5"/>
      <dgm:spPr/>
    </dgm:pt>
    <dgm:pt modelId="{048206AF-56CE-4B4D-A846-696276562DD6}" type="pres">
      <dgm:prSet presAssocID="{8208E44D-76F9-48E7-9B9B-9757155306A5}" presName="connTx" presStyleLbl="parChTrans1D3" presStyleIdx="3" presStyleCnt="5"/>
      <dgm:spPr/>
    </dgm:pt>
    <dgm:pt modelId="{D9211574-2100-48B2-9AD5-38A53663F003}" type="pres">
      <dgm:prSet presAssocID="{E2E61499-FB18-4D35-935F-FC7F4789C236}" presName="root2" presStyleCnt="0"/>
      <dgm:spPr/>
    </dgm:pt>
    <dgm:pt modelId="{0CD3404A-DC27-487C-B5CF-33105C012631}" type="pres">
      <dgm:prSet presAssocID="{E2E61499-FB18-4D35-935F-FC7F4789C236}" presName="LevelTwoTextNode" presStyleLbl="node3" presStyleIdx="3" presStyleCnt="5" custScaleX="174895">
        <dgm:presLayoutVars>
          <dgm:chPref val="3"/>
        </dgm:presLayoutVars>
      </dgm:prSet>
      <dgm:spPr/>
    </dgm:pt>
    <dgm:pt modelId="{B6828E22-11D9-49E2-A509-E8A33AE62004}" type="pres">
      <dgm:prSet presAssocID="{E2E61499-FB18-4D35-935F-FC7F4789C236}" presName="level3hierChild" presStyleCnt="0"/>
      <dgm:spPr/>
    </dgm:pt>
    <dgm:pt modelId="{718B4CD4-0051-4046-81BF-4D20E667A2AC}" type="pres">
      <dgm:prSet presAssocID="{C3674ED2-01A0-4D21-8254-F12FE04582B4}" presName="conn2-1" presStyleLbl="parChTrans1D3" presStyleIdx="4" presStyleCnt="5"/>
      <dgm:spPr/>
    </dgm:pt>
    <dgm:pt modelId="{9A9E1E39-4E9C-4E8B-9742-E7AA8ED2B3FD}" type="pres">
      <dgm:prSet presAssocID="{C3674ED2-01A0-4D21-8254-F12FE04582B4}" presName="connTx" presStyleLbl="parChTrans1D3" presStyleIdx="4" presStyleCnt="5"/>
      <dgm:spPr/>
    </dgm:pt>
    <dgm:pt modelId="{83D1EBBE-79A1-42FC-B6AD-13BD6D678F96}" type="pres">
      <dgm:prSet presAssocID="{44463D98-08F8-485D-BF49-46CEF5DD3E8F}" presName="root2" presStyleCnt="0"/>
      <dgm:spPr/>
    </dgm:pt>
    <dgm:pt modelId="{2F5479D7-5D25-42F5-9094-55B51D9C2FF0}" type="pres">
      <dgm:prSet presAssocID="{44463D98-08F8-485D-BF49-46CEF5DD3E8F}" presName="LevelTwoTextNode" presStyleLbl="node3" presStyleIdx="4" presStyleCnt="5" custScaleX="174895">
        <dgm:presLayoutVars>
          <dgm:chPref val="3"/>
        </dgm:presLayoutVars>
      </dgm:prSet>
      <dgm:spPr/>
    </dgm:pt>
    <dgm:pt modelId="{0A9C3DFA-4A04-49D6-A5C9-B82B27B5A21E}" type="pres">
      <dgm:prSet presAssocID="{44463D98-08F8-485D-BF49-46CEF5DD3E8F}" presName="level3hierChild" presStyleCnt="0"/>
      <dgm:spPr/>
    </dgm:pt>
  </dgm:ptLst>
  <dgm:cxnLst>
    <dgm:cxn modelId="{847C1A01-38C5-4230-B5C9-0EFEAC020119}" type="presOf" srcId="{9BD67859-8728-4E0B-82B2-39E378E99A00}" destId="{19A26B29-C7A3-46AE-BEBF-53C8DEC5212D}" srcOrd="0" destOrd="0" presId="urn:microsoft.com/office/officeart/2005/8/layout/hierarchy2"/>
    <dgm:cxn modelId="{7293D103-A66F-4387-9DD2-1CEC61536B32}" srcId="{5DE71E56-0B48-45BA-AEC7-6DCA190AA71C}" destId="{AA7B1056-3718-44E6-8888-A11FFE318DAF}" srcOrd="1" destOrd="0" parTransId="{E0A3379C-F0CC-4683-A107-474A5C1C2E8D}" sibTransId="{10213BE5-E26C-4026-973E-8E48E7BA933B}"/>
    <dgm:cxn modelId="{CE043C04-2AA2-4E8D-94E7-8819CD782013}" type="presOf" srcId="{FAECA23F-6295-4ECC-B37C-0B18B97B1941}" destId="{761630BB-89A9-4FC0-ACC3-54F099D839FC}" srcOrd="1" destOrd="0" presId="urn:microsoft.com/office/officeart/2005/8/layout/hierarchy2"/>
    <dgm:cxn modelId="{4A8DAB06-4899-410D-81D4-469DC783F771}" type="presOf" srcId="{A4D813CD-6FAA-4909-9D38-51BA08333F1D}" destId="{88585044-F5B9-4FB1-A257-75D2975DE40B}" srcOrd="0" destOrd="0" presId="urn:microsoft.com/office/officeart/2005/8/layout/hierarchy2"/>
    <dgm:cxn modelId="{89191E09-07F5-4B66-AA05-5778EA4F0FA8}" srcId="{898EEDB2-656C-4026-938E-0954852DCE72}" destId="{E4ACBE7D-D9FB-43C2-99DD-C5532B8D3A13}" srcOrd="1" destOrd="0" parTransId="{9BD67859-8728-4E0B-82B2-39E378E99A00}" sibTransId="{52418F2F-BD46-4CD6-B8D3-0355B168A4F6}"/>
    <dgm:cxn modelId="{0F31540B-1EF2-4A59-9263-17571A3FEAAD}" type="presOf" srcId="{9974DA6E-1FCF-4DEF-8B99-505645C605A8}" destId="{E3342491-87B3-4EF7-961A-090DEFBA1CFC}" srcOrd="0" destOrd="0" presId="urn:microsoft.com/office/officeart/2005/8/layout/hierarchy2"/>
    <dgm:cxn modelId="{05E3480C-56C9-41AE-B55B-A96893A89CE0}" type="presOf" srcId="{E679A3C6-2E1D-4F17-B4A1-6C7B6FE0D1DA}" destId="{0AAC94F4-4285-4EAA-A7DB-9A096B22427F}" srcOrd="1" destOrd="0" presId="urn:microsoft.com/office/officeart/2005/8/layout/hierarchy2"/>
    <dgm:cxn modelId="{BC17C90D-9CDB-4416-A5F4-47DB10BF9FA9}" srcId="{391A4CC3-6D27-4751-8D48-BB70B0FD89EE}" destId="{5B931C91-0CE3-42B3-8B32-1F57EB2C1FE6}" srcOrd="1" destOrd="0" parTransId="{5BFDCC1A-8698-4297-99CF-6FA12BB49996}" sibTransId="{D52C47B5-A774-49D4-A323-EBBA7BB0B2B2}"/>
    <dgm:cxn modelId="{2987330E-1D41-4F0F-8942-B54F25904770}" type="presOf" srcId="{8208E44D-76F9-48E7-9B9B-9757155306A5}" destId="{048206AF-56CE-4B4D-A846-696276562DD6}" srcOrd="1" destOrd="0" presId="urn:microsoft.com/office/officeart/2005/8/layout/hierarchy2"/>
    <dgm:cxn modelId="{01469F11-E7F6-406A-A316-5D32C5973706}" type="presOf" srcId="{62065708-544B-42D4-8E68-1883FDD8EB78}" destId="{8B656261-38D7-4760-98FF-2FB4E92AF845}" srcOrd="1" destOrd="0" presId="urn:microsoft.com/office/officeart/2005/8/layout/hierarchy2"/>
    <dgm:cxn modelId="{27886D13-C92B-4B34-9608-AA7CBC940012}" type="presOf" srcId="{DA20B766-A015-4D61-B647-5374252FB92B}" destId="{B47C3FF0-63DE-4E3E-990C-B8F7C18EF8E6}" srcOrd="1" destOrd="0" presId="urn:microsoft.com/office/officeart/2005/8/layout/hierarchy2"/>
    <dgm:cxn modelId="{0F8FFE15-1C6D-410F-BA19-9FE9C7CF7672}" type="presOf" srcId="{5BFDCC1A-8698-4297-99CF-6FA12BB49996}" destId="{28724313-5F79-4384-9FCC-977B0F930483}" srcOrd="1" destOrd="0" presId="urn:microsoft.com/office/officeart/2005/8/layout/hierarchy2"/>
    <dgm:cxn modelId="{556C021D-92EC-46AE-9BC5-5BC557441CCD}" type="presOf" srcId="{C3674ED2-01A0-4D21-8254-F12FE04582B4}" destId="{718B4CD4-0051-4046-81BF-4D20E667A2AC}" srcOrd="0" destOrd="0" presId="urn:microsoft.com/office/officeart/2005/8/layout/hierarchy2"/>
    <dgm:cxn modelId="{9992F01E-E83D-4D58-B6FB-AA3FD7E195FB}" srcId="{5D5F86C8-907A-4732-87FF-18C553299FD4}" destId="{33789882-2D06-4268-BE91-4197EB5D0256}" srcOrd="2" destOrd="0" parTransId="{BDF4C15C-E777-42A6-89FA-0D17579DC69F}" sibTransId="{A002CB12-CEE5-4F3D-9876-8DF0C2610376}"/>
    <dgm:cxn modelId="{AA8A211F-D6A3-4FDD-A831-77DE956ADF35}" srcId="{391A4CC3-6D27-4751-8D48-BB70B0FD89EE}" destId="{CB5F0735-9CD6-4EDD-97D2-E3705F82BD54}" srcOrd="0" destOrd="0" parTransId="{FAECA23F-6295-4ECC-B37C-0B18B97B1941}" sibTransId="{A2389ECE-CFC2-44F6-A637-3C784FFB5C8F}"/>
    <dgm:cxn modelId="{20FF2A20-D687-4B94-BB4B-0D4B706DD6EF}" type="presOf" srcId="{63FA8A35-35C3-4553-9C3E-A55E7067486C}" destId="{C6CF6E58-B71D-4B3F-8674-8665D466A429}" srcOrd="0" destOrd="0" presId="urn:microsoft.com/office/officeart/2005/8/layout/hierarchy2"/>
    <dgm:cxn modelId="{31693622-8683-47D9-9B29-92252A1E4F75}" srcId="{7E72A142-8137-4D82-B8A7-D9CF8EB730DA}" destId="{93337C67-B271-40FE-8120-DCA0FB0310F6}" srcOrd="2" destOrd="0" parTransId="{1FC67F30-685D-4EE8-866E-B59DF9A0493A}" sibTransId="{BC3CD9EF-9B60-46F9-868C-FE3E2E7A6D69}"/>
    <dgm:cxn modelId="{AD4A0427-BAE4-4D0F-B03D-07463093E03B}" type="presOf" srcId="{1FC67F30-685D-4EE8-866E-B59DF9A0493A}" destId="{33C4D4C1-82ED-49DB-B080-8E80A7371763}" srcOrd="0" destOrd="0" presId="urn:microsoft.com/office/officeart/2005/8/layout/hierarchy2"/>
    <dgm:cxn modelId="{CC561927-292A-4D4F-A353-3AB2A87E6532}" srcId="{9E5C9FDF-B13A-4FF5-84E1-C8CAF9BBA8AE}" destId="{391A4CC3-6D27-4751-8D48-BB70B0FD89EE}" srcOrd="2" destOrd="0" parTransId="{7E16D418-BC09-42C3-A4DC-B9553E881736}" sibTransId="{378AFBEF-3684-4454-807A-1077A9C5D7C5}"/>
    <dgm:cxn modelId="{A6C67D2A-D609-4743-85EB-B297B190F5C2}" srcId="{7E72A142-8137-4D82-B8A7-D9CF8EB730DA}" destId="{A12D3458-3C71-4DAF-9F2E-DEAEF3D17A56}" srcOrd="1" destOrd="0" parTransId="{22427D62-1542-4EDB-A025-3F7CAEF729D9}" sibTransId="{C27D22AE-8FF7-406F-83AB-43D02F8C9E08}"/>
    <dgm:cxn modelId="{8129952B-E16F-414F-8567-B936785C519A}" type="presOf" srcId="{2C857724-2713-411D-A4DC-DFCF949BADD6}" destId="{9876BC8D-A7AF-46AE-80FC-AB4B54F01143}" srcOrd="0" destOrd="0" presId="urn:microsoft.com/office/officeart/2005/8/layout/hierarchy2"/>
    <dgm:cxn modelId="{A168952E-8C54-4664-8CE1-A64175DF2A77}" type="presOf" srcId="{C3674ED2-01A0-4D21-8254-F12FE04582B4}" destId="{9A9E1E39-4E9C-4E8B-9742-E7AA8ED2B3FD}" srcOrd="1" destOrd="0" presId="urn:microsoft.com/office/officeart/2005/8/layout/hierarchy2"/>
    <dgm:cxn modelId="{5C183531-4240-4B0D-9DAD-18E472D71AA5}" type="presOf" srcId="{211FEEA3-44C8-4191-9CB2-EC0CC52447F2}" destId="{BD1D9B60-9135-4647-9FBB-3353AAD69454}" srcOrd="0" destOrd="0" presId="urn:microsoft.com/office/officeart/2005/8/layout/hierarchy2"/>
    <dgm:cxn modelId="{2F28D235-9389-43AB-B038-C49E3F35EC94}" type="presOf" srcId="{63FA8A35-35C3-4553-9C3E-A55E7067486C}" destId="{811C4591-FAF3-429A-BC9C-8D64A8DB3820}" srcOrd="1" destOrd="0" presId="urn:microsoft.com/office/officeart/2005/8/layout/hierarchy2"/>
    <dgm:cxn modelId="{B0947E38-4462-49A7-A9FB-5A9AF740EA56}" type="presOf" srcId="{222D90F6-59F1-4676-9EBA-CA506DAAF585}" destId="{7E02BE3B-8A4F-452A-A0E7-AAE16AD5ECFD}" srcOrd="0" destOrd="0" presId="urn:microsoft.com/office/officeart/2005/8/layout/hierarchy2"/>
    <dgm:cxn modelId="{F733583A-8C1F-4AC9-ABB4-8EC28F4614A9}" type="presOf" srcId="{A300CAA5-6A75-47AB-8684-4A25C541637B}" destId="{1A393304-BE22-495A-BF20-6766B284F687}" srcOrd="0" destOrd="0" presId="urn:microsoft.com/office/officeart/2005/8/layout/hierarchy2"/>
    <dgm:cxn modelId="{5142613B-91AA-476C-AFE2-0B77063FBBCD}" type="presOf" srcId="{D1DB7BF9-A50B-4226-A2E6-BE30D98215ED}" destId="{F4D6A4BE-C429-4F93-AA04-CF01D9BDBA00}" srcOrd="0" destOrd="0" presId="urn:microsoft.com/office/officeart/2005/8/layout/hierarchy2"/>
    <dgm:cxn modelId="{195EFF3B-5ED0-4193-A606-C6997713C53C}" type="presOf" srcId="{E0A3379C-F0CC-4683-A107-474A5C1C2E8D}" destId="{123758C3-88EC-46B3-BFD3-364FBFDAF030}" srcOrd="0" destOrd="0" presId="urn:microsoft.com/office/officeart/2005/8/layout/hierarchy2"/>
    <dgm:cxn modelId="{E66CEE3E-13BF-4513-814E-CC599D3A1E6C}" type="presOf" srcId="{5D5F86C8-907A-4732-87FF-18C553299FD4}" destId="{39EBDDA6-1F64-471F-A56F-74BBA9DC383B}" srcOrd="0" destOrd="0" presId="urn:microsoft.com/office/officeart/2005/8/layout/hierarchy2"/>
    <dgm:cxn modelId="{39FA333F-FD87-4CBA-98C8-263191ACA0A9}" srcId="{9E5C9FDF-B13A-4FF5-84E1-C8CAF9BBA8AE}" destId="{5DE71E56-0B48-45BA-AEC7-6DCA190AA71C}" srcOrd="1" destOrd="0" parTransId="{62065708-544B-42D4-8E68-1883FDD8EB78}" sibTransId="{172B18E3-9B86-4D7B-BDEA-62DBA2B778ED}"/>
    <dgm:cxn modelId="{07D08541-42BD-4119-8BB9-CD80557CD9F8}" srcId="{5D5F86C8-907A-4732-87FF-18C553299FD4}" destId="{A2F16CD0-9BC5-42BF-8980-9457FA30B9EF}" srcOrd="0" destOrd="0" parTransId="{2C857724-2713-411D-A4DC-DFCF949BADD6}" sibTransId="{162165E7-324D-490D-8485-60CE12B312FC}"/>
    <dgm:cxn modelId="{E7316343-487E-4BE2-BDD3-588BF091EE3B}" type="presOf" srcId="{7E16D418-BC09-42C3-A4DC-B9553E881736}" destId="{398DB105-E129-4D17-802A-05A91E01C305}" srcOrd="1" destOrd="0" presId="urn:microsoft.com/office/officeart/2005/8/layout/hierarchy2"/>
    <dgm:cxn modelId="{FB75BD44-D931-4F9E-874D-82B7BF2842EB}" srcId="{391A4CC3-6D27-4751-8D48-BB70B0FD89EE}" destId="{7E72A142-8137-4D82-B8A7-D9CF8EB730DA}" srcOrd="2" destOrd="0" parTransId="{EAC007A8-F4C0-4C42-9F49-5B20837CA110}" sibTransId="{877C8137-3B5E-4AA7-925A-F7AF7E47C76B}"/>
    <dgm:cxn modelId="{B62F0047-44BE-4BC4-85C4-DCA24AEB8FFA}" type="presOf" srcId="{8208E44D-76F9-48E7-9B9B-9757155306A5}" destId="{6BE5E898-5E7A-4911-BFBE-7293DF9F5F72}" srcOrd="0" destOrd="0" presId="urn:microsoft.com/office/officeart/2005/8/layout/hierarchy2"/>
    <dgm:cxn modelId="{E3F90F68-090A-4077-ABB4-94B74AFB67FD}" type="presOf" srcId="{CB5F0735-9CD6-4EDD-97D2-E3705F82BD54}" destId="{396D1BEF-2513-43E2-8F17-7D327495A0F7}" srcOrd="0" destOrd="0" presId="urn:microsoft.com/office/officeart/2005/8/layout/hierarchy2"/>
    <dgm:cxn modelId="{CC6B6E68-5F7F-4641-AD4D-EA763B19B926}" type="presOf" srcId="{DA20B766-A015-4D61-B647-5374252FB92B}" destId="{C53435BF-C3FB-465C-8367-AEE39A059F2E}" srcOrd="0" destOrd="0" presId="urn:microsoft.com/office/officeart/2005/8/layout/hierarchy2"/>
    <dgm:cxn modelId="{92FE8068-9494-4B07-83CA-A32322E2F134}" type="presOf" srcId="{BDF4C15C-E777-42A6-89FA-0D17579DC69F}" destId="{650F8BD0-0FC5-4CBE-96C7-4BB8C4544272}" srcOrd="1" destOrd="0" presId="urn:microsoft.com/office/officeart/2005/8/layout/hierarchy2"/>
    <dgm:cxn modelId="{A9E90349-E53B-4F5F-B0DD-48130499BD6C}" type="presOf" srcId="{E2E61499-FB18-4D35-935F-FC7F4789C236}" destId="{0CD3404A-DC27-487C-B5CF-33105C012631}" srcOrd="0" destOrd="0" presId="urn:microsoft.com/office/officeart/2005/8/layout/hierarchy2"/>
    <dgm:cxn modelId="{C7C07F69-C9DD-4494-81AB-CDCE355C1909}" srcId="{898EEDB2-656C-4026-938E-0954852DCE72}" destId="{9E5C9FDF-B13A-4FF5-84E1-C8CAF9BBA8AE}" srcOrd="0" destOrd="0" parTransId="{EFC25AE4-9176-4CD7-B1EF-37C6EAC68A61}" sibTransId="{D4E9F0AC-443C-4A17-BB65-A74BC6CAA607}"/>
    <dgm:cxn modelId="{5F401E6C-252B-46F9-8172-7CD41CFD5220}" type="presOf" srcId="{391A4CC3-6D27-4751-8D48-BB70B0FD89EE}" destId="{FB285474-27E9-4526-A869-6BF9B4E1EF11}" srcOrd="0" destOrd="0" presId="urn:microsoft.com/office/officeart/2005/8/layout/hierarchy2"/>
    <dgm:cxn modelId="{2EDF3D4C-70B8-4F81-87EE-3A9287000030}" type="presOf" srcId="{B17ED1AF-12A9-4BA4-8BCF-79A4017DAFE3}" destId="{1F97C85B-6FAD-443E-8353-261F6E870AA0}" srcOrd="0" destOrd="0" presId="urn:microsoft.com/office/officeart/2005/8/layout/hierarchy2"/>
    <dgm:cxn modelId="{A60E3A6D-C645-49DA-9B4A-88318ECAE500}" type="presOf" srcId="{8F0640D0-6B4C-42BE-89F7-860DE0F09D25}" destId="{3C678DBA-BB87-4037-B045-A3935086C46A}" srcOrd="0" destOrd="0" presId="urn:microsoft.com/office/officeart/2005/8/layout/hierarchy2"/>
    <dgm:cxn modelId="{7ADE674D-BC8D-41ED-88FE-EE9FD4CB7A1A}" type="presOf" srcId="{E679A3C6-2E1D-4F17-B4A1-6C7B6FE0D1DA}" destId="{DE2134F3-7697-47A6-B610-7964E2DE8029}" srcOrd="0" destOrd="0" presId="urn:microsoft.com/office/officeart/2005/8/layout/hierarchy2"/>
    <dgm:cxn modelId="{EA76A94D-5772-4795-86B1-A2DE5C0ADA08}" srcId="{5DE71E56-0B48-45BA-AEC7-6DCA190AA71C}" destId="{898186FE-0C97-44A4-8065-1CD1FDDE6F84}" srcOrd="3" destOrd="0" parTransId="{9974DA6E-1FCF-4DEF-8B99-505645C605A8}" sibTransId="{F859B17B-7DA8-45A4-AE77-825F90498760}"/>
    <dgm:cxn modelId="{E6ACB26E-48C8-4B89-97AC-C9D83948FFA1}" type="presOf" srcId="{93337C67-B271-40FE-8120-DCA0FB0310F6}" destId="{6E2034CE-82E6-4B59-B4E3-316D6276AB81}" srcOrd="0" destOrd="0" presId="urn:microsoft.com/office/officeart/2005/8/layout/hierarchy2"/>
    <dgm:cxn modelId="{A7100150-6AE0-46D8-A4DE-F3F9E7912FB4}" type="presOf" srcId="{9E5C9FDF-B13A-4FF5-84E1-C8CAF9BBA8AE}" destId="{A719138D-D5C7-4423-B1DD-C5602FE800E0}" srcOrd="0" destOrd="0" presId="urn:microsoft.com/office/officeart/2005/8/layout/hierarchy2"/>
    <dgm:cxn modelId="{0D8F5150-C78C-4155-BD3C-E82B093A527C}" type="presOf" srcId="{9BD67859-8728-4E0B-82B2-39E378E99A00}" destId="{8DB7FBC9-2CB8-4B46-8282-A74AC6E04C99}" srcOrd="1" destOrd="0" presId="urn:microsoft.com/office/officeart/2005/8/layout/hierarchy2"/>
    <dgm:cxn modelId="{7D78B350-F265-4D83-A88F-80DFB87201B3}" type="presOf" srcId="{EFC25AE4-9176-4CD7-B1EF-37C6EAC68A61}" destId="{A47F0D53-691C-46FD-B3D4-DDD56B54DD1C}" srcOrd="0" destOrd="0" presId="urn:microsoft.com/office/officeart/2005/8/layout/hierarchy2"/>
    <dgm:cxn modelId="{2A92C870-B02C-4F35-A118-DAAAB8591EDC}" srcId="{E4ACBE7D-D9FB-43C2-99DD-C5532B8D3A13}" destId="{E2E61499-FB18-4D35-935F-FC7F4789C236}" srcOrd="0" destOrd="0" parTransId="{8208E44D-76F9-48E7-9B9B-9757155306A5}" sibTransId="{8F220F98-A73D-478B-A8CB-F6CE43192A95}"/>
    <dgm:cxn modelId="{36A24E52-25EE-4ECD-856A-86E401A907CA}" srcId="{5DE71E56-0B48-45BA-AEC7-6DCA190AA71C}" destId="{F72F9A51-4DBD-4E7F-A166-A7272D1B096D}" srcOrd="2" destOrd="0" parTransId="{92F61195-4003-4162-B241-37FF884B714F}" sibTransId="{ACCD8967-B4CF-4E38-95ED-C8E3A6FBBB7B}"/>
    <dgm:cxn modelId="{8EAF3473-C13A-44B1-8313-688AEF961B50}" srcId="{222D90F6-59F1-4676-9EBA-CA506DAAF585}" destId="{898EEDB2-656C-4026-938E-0954852DCE72}" srcOrd="0" destOrd="0" parTransId="{110E4E3D-8CCC-4222-8284-AA21AA629FCA}" sibTransId="{E07E62EA-FBF0-4D4F-9983-9A92A84C5D89}"/>
    <dgm:cxn modelId="{8BEEDC54-54E9-4710-B7CE-3E0E54728E23}" type="presOf" srcId="{E4ACBE7D-D9FB-43C2-99DD-C5532B8D3A13}" destId="{98F77A74-C439-4BA0-AA8A-05DF95D5C0A0}" srcOrd="0" destOrd="0" presId="urn:microsoft.com/office/officeart/2005/8/layout/hierarchy2"/>
    <dgm:cxn modelId="{4D1B5478-B24B-4A6B-9CF2-3A35482BCE4F}" type="presOf" srcId="{EAC007A8-F4C0-4C42-9F49-5B20837CA110}" destId="{2C2ACB30-B3CC-44EA-8D1C-2BD02A3B9886}" srcOrd="0" destOrd="0" presId="urn:microsoft.com/office/officeart/2005/8/layout/hierarchy2"/>
    <dgm:cxn modelId="{B60CA079-0C43-4093-8991-BA62B3A52E6E}" srcId="{7E72A142-8137-4D82-B8A7-D9CF8EB730DA}" destId="{338E41E5-AE3C-4B6C-9506-41A0B2F3BCB0}" srcOrd="0" destOrd="0" parTransId="{DA20B766-A015-4D61-B647-5374252FB92B}" sibTransId="{B55AC2E1-BB05-45F8-BC8D-708066BE5A73}"/>
    <dgm:cxn modelId="{631FAA59-F327-49C3-B08E-8017B95A1828}" type="presOf" srcId="{7E16D418-BC09-42C3-A4DC-B9553E881736}" destId="{E608D6FA-B9B1-489F-890C-19A884266C5C}" srcOrd="0" destOrd="0" presId="urn:microsoft.com/office/officeart/2005/8/layout/hierarchy2"/>
    <dgm:cxn modelId="{56C46D5A-459E-46E4-BA72-F8CB636B06D0}" type="presOf" srcId="{5DE71E56-0B48-45BA-AEC7-6DCA190AA71C}" destId="{3067213F-97E3-4A7D-AE2C-BFE76370D009}" srcOrd="0" destOrd="0" presId="urn:microsoft.com/office/officeart/2005/8/layout/hierarchy2"/>
    <dgm:cxn modelId="{DA765B7B-2259-4E16-BB43-7CA20CB1B28E}" type="presOf" srcId="{A300CAA5-6A75-47AB-8684-4A25C541637B}" destId="{6B7AD6B3-1545-4F1E-B8B6-BBE851D76104}" srcOrd="1" destOrd="0" presId="urn:microsoft.com/office/officeart/2005/8/layout/hierarchy2"/>
    <dgm:cxn modelId="{2A8E027F-497F-4F95-BBFD-815FEBC6622D}" type="presOf" srcId="{5B931C91-0CE3-42B3-8B32-1F57EB2C1FE6}" destId="{BF8F04FE-1641-4014-8634-A412E5C9D0CD}" srcOrd="0" destOrd="0" presId="urn:microsoft.com/office/officeart/2005/8/layout/hierarchy2"/>
    <dgm:cxn modelId="{16B1D981-C7AF-40F2-936E-8C53A74BB65C}" type="presOf" srcId="{2C857724-2713-411D-A4DC-DFCF949BADD6}" destId="{14AB6E53-DB0E-4926-941A-7EBB4158439B}" srcOrd="1" destOrd="0" presId="urn:microsoft.com/office/officeart/2005/8/layout/hierarchy2"/>
    <dgm:cxn modelId="{7291BA85-99C0-4FA1-9C9C-DD98EA9C77D7}" type="presOf" srcId="{7E72A142-8137-4D82-B8A7-D9CF8EB730DA}" destId="{FE0F2443-9F2F-4870-8DDC-F3F4F7E9F8A6}" srcOrd="0" destOrd="0" presId="urn:microsoft.com/office/officeart/2005/8/layout/hierarchy2"/>
    <dgm:cxn modelId="{5C2B0487-768A-4039-9C9D-82D6A77FC70A}" type="presOf" srcId="{44463D98-08F8-485D-BF49-46CEF5DD3E8F}" destId="{2F5479D7-5D25-42F5-9094-55B51D9C2FF0}" srcOrd="0" destOrd="0" presId="urn:microsoft.com/office/officeart/2005/8/layout/hierarchy2"/>
    <dgm:cxn modelId="{BB89329A-6325-4692-A92D-B7B61F4F0558}" type="presOf" srcId="{FAECA23F-6295-4ECC-B37C-0B18B97B1941}" destId="{27B66250-A49F-48D0-9979-D068FABE0CFE}" srcOrd="0" destOrd="0" presId="urn:microsoft.com/office/officeart/2005/8/layout/hierarchy2"/>
    <dgm:cxn modelId="{71C76E9C-42C2-43CB-B195-1A6917216DA4}" type="presOf" srcId="{9974DA6E-1FCF-4DEF-8B99-505645C605A8}" destId="{E3CFB937-DA53-4EE6-806A-D4B7008D5A19}" srcOrd="1" destOrd="0" presId="urn:microsoft.com/office/officeart/2005/8/layout/hierarchy2"/>
    <dgm:cxn modelId="{948F6E9D-94B7-42BF-B5D3-E0C8CDEB34EC}" type="presOf" srcId="{A12D3458-3C71-4DAF-9F2E-DEAEF3D17A56}" destId="{5252EA87-AF3B-44A4-BA5C-A516235914D1}" srcOrd="0" destOrd="0" presId="urn:microsoft.com/office/officeart/2005/8/layout/hierarchy2"/>
    <dgm:cxn modelId="{A86A29A4-E344-43B9-97F2-C54EF27CC4AA}" type="presOf" srcId="{E67D29A5-E4C5-41FD-BA1A-8EAEB166572F}" destId="{348243AD-56D4-40A6-8A5F-FBED6E03E63E}" srcOrd="1" destOrd="0" presId="urn:microsoft.com/office/officeart/2005/8/layout/hierarchy2"/>
    <dgm:cxn modelId="{91C570A4-B99D-4AFF-B2D7-C6A064C6AAF9}" type="presOf" srcId="{415DA6E9-6C6A-4644-B2A6-9F61F6CF7C18}" destId="{4F6BECD3-B28A-48DF-B975-73144CDB4275}" srcOrd="0" destOrd="0" presId="urn:microsoft.com/office/officeart/2005/8/layout/hierarchy2"/>
    <dgm:cxn modelId="{0572BBAD-D38B-4C1C-947F-E6BE8C4511FC}" type="presOf" srcId="{E0A3379C-F0CC-4683-A107-474A5C1C2E8D}" destId="{81C7BB02-2FFF-44EB-BF42-8EA88202CD30}" srcOrd="1" destOrd="0" presId="urn:microsoft.com/office/officeart/2005/8/layout/hierarchy2"/>
    <dgm:cxn modelId="{08B74EAF-A623-41AE-84F2-15EDCF5C6437}" type="presOf" srcId="{415DA6E9-6C6A-4644-B2A6-9F61F6CF7C18}" destId="{A03D1844-20F1-4F3D-B6C9-2912429E7670}" srcOrd="1" destOrd="0" presId="urn:microsoft.com/office/officeart/2005/8/layout/hierarchy2"/>
    <dgm:cxn modelId="{3E1771B1-1559-45C8-84C3-F1EF47E9C7D3}" type="presOf" srcId="{1FC67F30-685D-4EE8-866E-B59DF9A0493A}" destId="{C9283871-3AA0-45C1-8B80-ACE784B4C582}" srcOrd="1" destOrd="0" presId="urn:microsoft.com/office/officeart/2005/8/layout/hierarchy2"/>
    <dgm:cxn modelId="{B08719B4-834B-48BB-B165-4F11FF312E56}" srcId="{5D5F86C8-907A-4732-87FF-18C553299FD4}" destId="{B17ED1AF-12A9-4BA4-8BCF-79A4017DAFE3}" srcOrd="3" destOrd="0" parTransId="{E679A3C6-2E1D-4F17-B4A1-6C7B6FE0D1DA}" sibTransId="{8ED6A0CB-072F-49E7-8164-A2AD39724C05}"/>
    <dgm:cxn modelId="{71F28CB6-FE6A-4B99-8DA3-F542C5C45804}" type="presOf" srcId="{62065708-544B-42D4-8E68-1883FDD8EB78}" destId="{AC693DCE-2271-44A7-8060-D38120725243}" srcOrd="0" destOrd="0" presId="urn:microsoft.com/office/officeart/2005/8/layout/hierarchy2"/>
    <dgm:cxn modelId="{79CB53B8-BF29-422D-B7D9-20ACBD7AFA01}" type="presOf" srcId="{898186FE-0C97-44A4-8065-1CD1FDDE6F84}" destId="{E7C19D09-E29C-462D-B3B0-10B18AD00976}" srcOrd="0" destOrd="0" presId="urn:microsoft.com/office/officeart/2005/8/layout/hierarchy2"/>
    <dgm:cxn modelId="{05DA88B9-7EBD-47F0-A683-BCA8D9607BCB}" type="presOf" srcId="{338E41E5-AE3C-4B6C-9506-41A0B2F3BCB0}" destId="{982D89F4-DFDD-4BE8-B6F8-4EC54E7B4087}" srcOrd="0" destOrd="0" presId="urn:microsoft.com/office/officeart/2005/8/layout/hierarchy2"/>
    <dgm:cxn modelId="{03C03DBF-8030-49CD-B0DC-7128CB3FBCA5}" srcId="{5B931C91-0CE3-42B3-8B32-1F57EB2C1FE6}" destId="{D1DB7BF9-A50B-4226-A2E6-BE30D98215ED}" srcOrd="0" destOrd="0" parTransId="{211FEEA3-44C8-4191-9CB2-EC0CC52447F2}" sibTransId="{75D95876-AA8C-4322-98D0-B63B5A420B9B}"/>
    <dgm:cxn modelId="{A1DB40C1-1E88-4BFF-955B-3EF24D882A54}" type="presOf" srcId="{A2F16CD0-9BC5-42BF-8980-9457FA30B9EF}" destId="{DC5C7FD3-9ED0-4E33-B9CB-ACE81F3D9FE2}" srcOrd="0" destOrd="0" presId="urn:microsoft.com/office/officeart/2005/8/layout/hierarchy2"/>
    <dgm:cxn modelId="{2AB37DC6-DFD1-4CFE-AACA-28D7B813F537}" type="presOf" srcId="{BDF4C15C-E777-42A6-89FA-0D17579DC69F}" destId="{53C98E16-0162-4AF4-8768-F043573DE3E3}" srcOrd="0" destOrd="0" presId="urn:microsoft.com/office/officeart/2005/8/layout/hierarchy2"/>
    <dgm:cxn modelId="{F96293CA-A363-4F4D-B6DF-2A8857DC6828}" srcId="{E4ACBE7D-D9FB-43C2-99DD-C5532B8D3A13}" destId="{44463D98-08F8-485D-BF49-46CEF5DD3E8F}" srcOrd="1" destOrd="0" parTransId="{C3674ED2-01A0-4D21-8254-F12FE04582B4}" sibTransId="{462888A0-D815-4ABC-B86A-B1586607D2B2}"/>
    <dgm:cxn modelId="{6FFC87CD-976E-4AB7-96A4-DEF227197EC4}" type="presOf" srcId="{EAC007A8-F4C0-4C42-9F49-5B20837CA110}" destId="{8008F094-8B6E-4F59-BE4E-5E325CF7E855}" srcOrd="1" destOrd="0" presId="urn:microsoft.com/office/officeart/2005/8/layout/hierarchy2"/>
    <dgm:cxn modelId="{94B434CF-647C-43BA-96D7-3F99AE6CEA45}" type="presOf" srcId="{EFC25AE4-9176-4CD7-B1EF-37C6EAC68A61}" destId="{4F84E266-8AC6-4AF6-82BC-C73C0D7930CF}" srcOrd="1" destOrd="0" presId="urn:microsoft.com/office/officeart/2005/8/layout/hierarchy2"/>
    <dgm:cxn modelId="{061E9BD5-2515-47B4-AD7A-CDC79D735AE9}" srcId="{5D5F86C8-907A-4732-87FF-18C553299FD4}" destId="{A4D813CD-6FAA-4909-9D38-51BA08333F1D}" srcOrd="1" destOrd="0" parTransId="{E67D29A5-E4C5-41FD-BA1A-8EAEB166572F}" sibTransId="{5B3AE016-5381-4E2D-A5D0-C11C3D3B89DC}"/>
    <dgm:cxn modelId="{66EDFBD6-00A5-48CA-B8E8-FB5F1B246542}" type="presOf" srcId="{F72F9A51-4DBD-4E7F-A166-A7272D1B096D}" destId="{90AB29A8-D4B6-45CB-A8B4-0E1569D1F957}" srcOrd="0" destOrd="0" presId="urn:microsoft.com/office/officeart/2005/8/layout/hierarchy2"/>
    <dgm:cxn modelId="{A0CC75D8-40FB-49EF-9F4C-6D45F2F0EE2D}" type="presOf" srcId="{22427D62-1542-4EDB-A025-3F7CAEF729D9}" destId="{1A90B742-8F9A-4AAA-A59F-704AE1223936}" srcOrd="0" destOrd="0" presId="urn:microsoft.com/office/officeart/2005/8/layout/hierarchy2"/>
    <dgm:cxn modelId="{EB6261DD-E986-43E1-B20E-841157E88F9C}" type="presOf" srcId="{92F61195-4003-4162-B241-37FF884B714F}" destId="{70678EC9-F1A3-4E83-A52F-592E9F59B9DC}" srcOrd="0" destOrd="0" presId="urn:microsoft.com/office/officeart/2005/8/layout/hierarchy2"/>
    <dgm:cxn modelId="{D558B8DE-4690-4B33-9222-DBBEC0988830}" type="presOf" srcId="{211FEEA3-44C8-4191-9CB2-EC0CC52447F2}" destId="{FF613C22-137D-4B87-BD26-08B2522EFC1B}" srcOrd="1" destOrd="0" presId="urn:microsoft.com/office/officeart/2005/8/layout/hierarchy2"/>
    <dgm:cxn modelId="{5ACB5FDF-C44A-4BD2-83F0-82366EBFBF7F}" type="presOf" srcId="{AA7B1056-3718-44E6-8888-A11FFE318DAF}" destId="{CE9E1524-53CC-492E-A508-B262B419EB2F}" srcOrd="0" destOrd="0" presId="urn:microsoft.com/office/officeart/2005/8/layout/hierarchy2"/>
    <dgm:cxn modelId="{927BB0E0-AAD2-4E1F-8C54-3D57A0DD2D5F}" srcId="{5DE71E56-0B48-45BA-AEC7-6DCA190AA71C}" destId="{EDB9C891-E168-4F21-942A-581BAD20684D}" srcOrd="0" destOrd="0" parTransId="{A300CAA5-6A75-47AB-8684-4A25C541637B}" sibTransId="{B7C0D9FD-D76B-4FBE-A53C-F54168730DD4}"/>
    <dgm:cxn modelId="{892635E1-B21C-4596-AE9C-F2935300526E}" type="presOf" srcId="{EDB9C891-E168-4F21-942A-581BAD20684D}" destId="{65804DC4-71AE-4EFE-98F3-2E6D2E589AFD}" srcOrd="0" destOrd="0" presId="urn:microsoft.com/office/officeart/2005/8/layout/hierarchy2"/>
    <dgm:cxn modelId="{8ED833E2-0E09-41BC-9BEB-1954D3D4AF46}" type="presOf" srcId="{33789882-2D06-4268-BE91-4197EB5D0256}" destId="{1ECB4ABD-480B-45A8-A2EC-3ED4C540A4F6}" srcOrd="0" destOrd="0" presId="urn:microsoft.com/office/officeart/2005/8/layout/hierarchy2"/>
    <dgm:cxn modelId="{D4D96DEA-C1D0-409F-B757-EC2B6B4256AC}" type="presOf" srcId="{92F61195-4003-4162-B241-37FF884B714F}" destId="{E00997F2-B6A4-4EBF-B60A-E5C4AD17286A}" srcOrd="1" destOrd="0" presId="urn:microsoft.com/office/officeart/2005/8/layout/hierarchy2"/>
    <dgm:cxn modelId="{5843DEEB-9893-4FC3-9257-3B99FC2E53EC}" srcId="{9E5C9FDF-B13A-4FF5-84E1-C8CAF9BBA8AE}" destId="{5D5F86C8-907A-4732-87FF-18C553299FD4}" srcOrd="0" destOrd="0" parTransId="{63FA8A35-35C3-4553-9C3E-A55E7067486C}" sibTransId="{2E0DEAF6-C35E-41E1-975C-AC0D9302D323}"/>
    <dgm:cxn modelId="{7E2008F8-BD64-4012-8488-576BDA5A029A}" type="presOf" srcId="{898EEDB2-656C-4026-938E-0954852DCE72}" destId="{E3920AE8-BD9A-4F98-9DEB-19D90F8F6AAC}" srcOrd="0" destOrd="0" presId="urn:microsoft.com/office/officeart/2005/8/layout/hierarchy2"/>
    <dgm:cxn modelId="{90CFA8FA-6D17-4CF8-A0C9-24EA535675EF}" type="presOf" srcId="{5BFDCC1A-8698-4297-99CF-6FA12BB49996}" destId="{E62050F6-0942-4477-98FD-8DCEFBAF529E}" srcOrd="0" destOrd="0" presId="urn:microsoft.com/office/officeart/2005/8/layout/hierarchy2"/>
    <dgm:cxn modelId="{2B9B2BFD-8EBA-4203-8EE2-026E1930CA42}" type="presOf" srcId="{E67D29A5-E4C5-41FD-BA1A-8EAEB166572F}" destId="{F3372B33-0461-4300-BA1A-414B2A3B9EA0}" srcOrd="0" destOrd="0" presId="urn:microsoft.com/office/officeart/2005/8/layout/hierarchy2"/>
    <dgm:cxn modelId="{EB9561FF-944F-456A-AE80-1A7DA41BAC18}" type="presOf" srcId="{22427D62-1542-4EDB-A025-3F7CAEF729D9}" destId="{9DB5A2B0-6241-42FB-9BBC-673E370A2FF6}" srcOrd="1" destOrd="0" presId="urn:microsoft.com/office/officeart/2005/8/layout/hierarchy2"/>
    <dgm:cxn modelId="{8451DDFF-D754-4659-BBDA-2A2ED711625F}" srcId="{7E72A142-8137-4D82-B8A7-D9CF8EB730DA}" destId="{8F0640D0-6B4C-42BE-89F7-860DE0F09D25}" srcOrd="3" destOrd="0" parTransId="{415DA6E9-6C6A-4644-B2A6-9F61F6CF7C18}" sibTransId="{E1927367-E857-4344-A7C9-D08C35D2C1AD}"/>
    <dgm:cxn modelId="{1D8127A5-5C91-4B3B-8213-61BC493447E8}" type="presParOf" srcId="{7E02BE3B-8A4F-452A-A0E7-AAE16AD5ECFD}" destId="{92290EBE-B2A8-4F3C-B2C8-8D70B3CD64AD}" srcOrd="0" destOrd="0" presId="urn:microsoft.com/office/officeart/2005/8/layout/hierarchy2"/>
    <dgm:cxn modelId="{01504C89-27CF-4C3A-9D78-D26A6E603DD5}" type="presParOf" srcId="{92290EBE-B2A8-4F3C-B2C8-8D70B3CD64AD}" destId="{E3920AE8-BD9A-4F98-9DEB-19D90F8F6AAC}" srcOrd="0" destOrd="0" presId="urn:microsoft.com/office/officeart/2005/8/layout/hierarchy2"/>
    <dgm:cxn modelId="{E98C4162-77A2-42B8-BEC2-82CABCC3F15D}" type="presParOf" srcId="{92290EBE-B2A8-4F3C-B2C8-8D70B3CD64AD}" destId="{19759DCC-2209-4B50-9397-9A10E9ED5EA9}" srcOrd="1" destOrd="0" presId="urn:microsoft.com/office/officeart/2005/8/layout/hierarchy2"/>
    <dgm:cxn modelId="{38E9B623-E9B6-4B2D-8E8F-F3F542D7093C}" type="presParOf" srcId="{19759DCC-2209-4B50-9397-9A10E9ED5EA9}" destId="{A47F0D53-691C-46FD-B3D4-DDD56B54DD1C}" srcOrd="0" destOrd="0" presId="urn:microsoft.com/office/officeart/2005/8/layout/hierarchy2"/>
    <dgm:cxn modelId="{1753F341-255D-4A38-A8CB-83A83E921582}" type="presParOf" srcId="{A47F0D53-691C-46FD-B3D4-DDD56B54DD1C}" destId="{4F84E266-8AC6-4AF6-82BC-C73C0D7930CF}" srcOrd="0" destOrd="0" presId="urn:microsoft.com/office/officeart/2005/8/layout/hierarchy2"/>
    <dgm:cxn modelId="{B4E851B4-2635-47F5-A0A1-BCDAA98AD0D9}" type="presParOf" srcId="{19759DCC-2209-4B50-9397-9A10E9ED5EA9}" destId="{E9A41538-9D99-40D9-858A-146FC23B7CCB}" srcOrd="1" destOrd="0" presId="urn:microsoft.com/office/officeart/2005/8/layout/hierarchy2"/>
    <dgm:cxn modelId="{F73EF185-4C06-491E-B347-AB4C34074681}" type="presParOf" srcId="{E9A41538-9D99-40D9-858A-146FC23B7CCB}" destId="{A719138D-D5C7-4423-B1DD-C5602FE800E0}" srcOrd="0" destOrd="0" presId="urn:microsoft.com/office/officeart/2005/8/layout/hierarchy2"/>
    <dgm:cxn modelId="{04103349-8C00-427A-9911-58CF23937337}" type="presParOf" srcId="{E9A41538-9D99-40D9-858A-146FC23B7CCB}" destId="{0B1D9223-8B4B-4E57-85BF-762C6009F5C5}" srcOrd="1" destOrd="0" presId="urn:microsoft.com/office/officeart/2005/8/layout/hierarchy2"/>
    <dgm:cxn modelId="{FAF8D652-F0F1-4F9B-B26D-82BB1F7D5EEC}" type="presParOf" srcId="{0B1D9223-8B4B-4E57-85BF-762C6009F5C5}" destId="{C6CF6E58-B71D-4B3F-8674-8665D466A429}" srcOrd="0" destOrd="0" presId="urn:microsoft.com/office/officeart/2005/8/layout/hierarchy2"/>
    <dgm:cxn modelId="{2B14FB3B-A645-478A-A1EA-8F9CDA7A0C71}" type="presParOf" srcId="{C6CF6E58-B71D-4B3F-8674-8665D466A429}" destId="{811C4591-FAF3-429A-BC9C-8D64A8DB3820}" srcOrd="0" destOrd="0" presId="urn:microsoft.com/office/officeart/2005/8/layout/hierarchy2"/>
    <dgm:cxn modelId="{731B584C-150F-4C83-BB6F-45AF7171C14C}" type="presParOf" srcId="{0B1D9223-8B4B-4E57-85BF-762C6009F5C5}" destId="{A41AA367-45AE-4C5A-8EC4-9B1DE4670CA4}" srcOrd="1" destOrd="0" presId="urn:microsoft.com/office/officeart/2005/8/layout/hierarchy2"/>
    <dgm:cxn modelId="{88F0F4DB-8C46-447B-829C-8920C43455AA}" type="presParOf" srcId="{A41AA367-45AE-4C5A-8EC4-9B1DE4670CA4}" destId="{39EBDDA6-1F64-471F-A56F-74BBA9DC383B}" srcOrd="0" destOrd="0" presId="urn:microsoft.com/office/officeart/2005/8/layout/hierarchy2"/>
    <dgm:cxn modelId="{74BDB03E-5B74-4ADB-AAC2-45368CDA0AC8}" type="presParOf" srcId="{A41AA367-45AE-4C5A-8EC4-9B1DE4670CA4}" destId="{26BBDA05-B2D8-47CF-B80A-AA5EF8784E46}" srcOrd="1" destOrd="0" presId="urn:microsoft.com/office/officeart/2005/8/layout/hierarchy2"/>
    <dgm:cxn modelId="{3C566667-150B-4FFD-8B24-4CFD3FAE4548}" type="presParOf" srcId="{26BBDA05-B2D8-47CF-B80A-AA5EF8784E46}" destId="{9876BC8D-A7AF-46AE-80FC-AB4B54F01143}" srcOrd="0" destOrd="0" presId="urn:microsoft.com/office/officeart/2005/8/layout/hierarchy2"/>
    <dgm:cxn modelId="{8657DBB1-DC99-4426-9AD4-FB70D0E29A28}" type="presParOf" srcId="{9876BC8D-A7AF-46AE-80FC-AB4B54F01143}" destId="{14AB6E53-DB0E-4926-941A-7EBB4158439B}" srcOrd="0" destOrd="0" presId="urn:microsoft.com/office/officeart/2005/8/layout/hierarchy2"/>
    <dgm:cxn modelId="{02866011-4820-4A31-802E-2E9C1C921F90}" type="presParOf" srcId="{26BBDA05-B2D8-47CF-B80A-AA5EF8784E46}" destId="{E0A5BC9A-13DF-4FE6-AC71-A69BE489A794}" srcOrd="1" destOrd="0" presId="urn:microsoft.com/office/officeart/2005/8/layout/hierarchy2"/>
    <dgm:cxn modelId="{9A10FD4C-2219-46F7-9EFB-5AC0B3AC7041}" type="presParOf" srcId="{E0A5BC9A-13DF-4FE6-AC71-A69BE489A794}" destId="{DC5C7FD3-9ED0-4E33-B9CB-ACE81F3D9FE2}" srcOrd="0" destOrd="0" presId="urn:microsoft.com/office/officeart/2005/8/layout/hierarchy2"/>
    <dgm:cxn modelId="{07F0E086-0AB4-418B-B057-46125127EAF1}" type="presParOf" srcId="{E0A5BC9A-13DF-4FE6-AC71-A69BE489A794}" destId="{61F21CCB-CAEC-4583-A406-68C04E52C2CA}" srcOrd="1" destOrd="0" presId="urn:microsoft.com/office/officeart/2005/8/layout/hierarchy2"/>
    <dgm:cxn modelId="{ABE2DDFC-EB98-419B-8D05-1688F5832E58}" type="presParOf" srcId="{26BBDA05-B2D8-47CF-B80A-AA5EF8784E46}" destId="{F3372B33-0461-4300-BA1A-414B2A3B9EA0}" srcOrd="2" destOrd="0" presId="urn:microsoft.com/office/officeart/2005/8/layout/hierarchy2"/>
    <dgm:cxn modelId="{CB551E77-4A36-4290-80B0-411A8C826C24}" type="presParOf" srcId="{F3372B33-0461-4300-BA1A-414B2A3B9EA0}" destId="{348243AD-56D4-40A6-8A5F-FBED6E03E63E}" srcOrd="0" destOrd="0" presId="urn:microsoft.com/office/officeart/2005/8/layout/hierarchy2"/>
    <dgm:cxn modelId="{4ED0C4F5-AD43-4A1E-8DE7-D0E2AA776857}" type="presParOf" srcId="{26BBDA05-B2D8-47CF-B80A-AA5EF8784E46}" destId="{ABD9DC26-8769-4DDD-9359-1B3402540B25}" srcOrd="3" destOrd="0" presId="urn:microsoft.com/office/officeart/2005/8/layout/hierarchy2"/>
    <dgm:cxn modelId="{79D608E6-C214-4F06-B836-FE9998B7BE90}" type="presParOf" srcId="{ABD9DC26-8769-4DDD-9359-1B3402540B25}" destId="{88585044-F5B9-4FB1-A257-75D2975DE40B}" srcOrd="0" destOrd="0" presId="urn:microsoft.com/office/officeart/2005/8/layout/hierarchy2"/>
    <dgm:cxn modelId="{ACDCCA66-63DD-47B4-8535-88532670DD94}" type="presParOf" srcId="{ABD9DC26-8769-4DDD-9359-1B3402540B25}" destId="{E4335E70-59AE-40FC-B126-EE3FE7DE03F6}" srcOrd="1" destOrd="0" presId="urn:microsoft.com/office/officeart/2005/8/layout/hierarchy2"/>
    <dgm:cxn modelId="{4EE98EB3-3DF6-48B8-B19E-CE43C54384D6}" type="presParOf" srcId="{26BBDA05-B2D8-47CF-B80A-AA5EF8784E46}" destId="{53C98E16-0162-4AF4-8768-F043573DE3E3}" srcOrd="4" destOrd="0" presId="urn:microsoft.com/office/officeart/2005/8/layout/hierarchy2"/>
    <dgm:cxn modelId="{2A3E99EA-79C0-4B36-BF6B-2B95B3713BC9}" type="presParOf" srcId="{53C98E16-0162-4AF4-8768-F043573DE3E3}" destId="{650F8BD0-0FC5-4CBE-96C7-4BB8C4544272}" srcOrd="0" destOrd="0" presId="urn:microsoft.com/office/officeart/2005/8/layout/hierarchy2"/>
    <dgm:cxn modelId="{64AB97E4-1CF2-46EE-8F78-59B74A90AE1B}" type="presParOf" srcId="{26BBDA05-B2D8-47CF-B80A-AA5EF8784E46}" destId="{C572570A-BBC5-47CB-AB11-FA3B718B34D2}" srcOrd="5" destOrd="0" presId="urn:microsoft.com/office/officeart/2005/8/layout/hierarchy2"/>
    <dgm:cxn modelId="{50714F34-5F41-4854-8E75-C8AE95438FD1}" type="presParOf" srcId="{C572570A-BBC5-47CB-AB11-FA3B718B34D2}" destId="{1ECB4ABD-480B-45A8-A2EC-3ED4C540A4F6}" srcOrd="0" destOrd="0" presId="urn:microsoft.com/office/officeart/2005/8/layout/hierarchy2"/>
    <dgm:cxn modelId="{DC22CA60-6CF9-48CD-9AFC-3EF71A440FCC}" type="presParOf" srcId="{C572570A-BBC5-47CB-AB11-FA3B718B34D2}" destId="{1C3C8C03-FD3E-407E-A2F7-29D1C74A4442}" srcOrd="1" destOrd="0" presId="urn:microsoft.com/office/officeart/2005/8/layout/hierarchy2"/>
    <dgm:cxn modelId="{D56EDECA-AD78-4AF9-AA24-131A4115E807}" type="presParOf" srcId="{26BBDA05-B2D8-47CF-B80A-AA5EF8784E46}" destId="{DE2134F3-7697-47A6-B610-7964E2DE8029}" srcOrd="6" destOrd="0" presId="urn:microsoft.com/office/officeart/2005/8/layout/hierarchy2"/>
    <dgm:cxn modelId="{1723ADDF-D405-4523-91BC-30C6E220987D}" type="presParOf" srcId="{DE2134F3-7697-47A6-B610-7964E2DE8029}" destId="{0AAC94F4-4285-4EAA-A7DB-9A096B22427F}" srcOrd="0" destOrd="0" presId="urn:microsoft.com/office/officeart/2005/8/layout/hierarchy2"/>
    <dgm:cxn modelId="{09B3EE9F-F706-4D77-AF37-E1DE4813F4CB}" type="presParOf" srcId="{26BBDA05-B2D8-47CF-B80A-AA5EF8784E46}" destId="{A6C79951-709E-4CE8-AA47-75935747906A}" srcOrd="7" destOrd="0" presId="urn:microsoft.com/office/officeart/2005/8/layout/hierarchy2"/>
    <dgm:cxn modelId="{9F61AD5C-05B0-4DFC-BE16-6C37214D8A29}" type="presParOf" srcId="{A6C79951-709E-4CE8-AA47-75935747906A}" destId="{1F97C85B-6FAD-443E-8353-261F6E870AA0}" srcOrd="0" destOrd="0" presId="urn:microsoft.com/office/officeart/2005/8/layout/hierarchy2"/>
    <dgm:cxn modelId="{BE509D59-F6B3-4E18-8F0C-41F050F3D0B2}" type="presParOf" srcId="{A6C79951-709E-4CE8-AA47-75935747906A}" destId="{4F405483-75AA-4F8C-87DB-BE896014CA3B}" srcOrd="1" destOrd="0" presId="urn:microsoft.com/office/officeart/2005/8/layout/hierarchy2"/>
    <dgm:cxn modelId="{700426ED-CFA2-425A-8AFE-9C50A268A9CB}" type="presParOf" srcId="{0B1D9223-8B4B-4E57-85BF-762C6009F5C5}" destId="{AC693DCE-2271-44A7-8060-D38120725243}" srcOrd="2" destOrd="0" presId="urn:microsoft.com/office/officeart/2005/8/layout/hierarchy2"/>
    <dgm:cxn modelId="{F24AFD8E-0048-4A91-92F6-DCD1B9392B24}" type="presParOf" srcId="{AC693DCE-2271-44A7-8060-D38120725243}" destId="{8B656261-38D7-4760-98FF-2FB4E92AF845}" srcOrd="0" destOrd="0" presId="urn:microsoft.com/office/officeart/2005/8/layout/hierarchy2"/>
    <dgm:cxn modelId="{DFE8B63E-8C61-4ABD-B757-FA26CF8E6504}" type="presParOf" srcId="{0B1D9223-8B4B-4E57-85BF-762C6009F5C5}" destId="{C2316DB9-A549-4498-995F-6FF2AB6FE07B}" srcOrd="3" destOrd="0" presId="urn:microsoft.com/office/officeart/2005/8/layout/hierarchy2"/>
    <dgm:cxn modelId="{1B07F097-C70F-41A9-87B0-46E6D025B300}" type="presParOf" srcId="{C2316DB9-A549-4498-995F-6FF2AB6FE07B}" destId="{3067213F-97E3-4A7D-AE2C-BFE76370D009}" srcOrd="0" destOrd="0" presId="urn:microsoft.com/office/officeart/2005/8/layout/hierarchy2"/>
    <dgm:cxn modelId="{EBF5D7D4-5464-4638-8D5E-A5AE45E52971}" type="presParOf" srcId="{C2316DB9-A549-4498-995F-6FF2AB6FE07B}" destId="{33CF304B-AC63-4D56-9F43-665A6D8A0482}" srcOrd="1" destOrd="0" presId="urn:microsoft.com/office/officeart/2005/8/layout/hierarchy2"/>
    <dgm:cxn modelId="{3361AC9D-F0B4-496A-B6A4-EDEB19BEBD6E}" type="presParOf" srcId="{33CF304B-AC63-4D56-9F43-665A6D8A0482}" destId="{1A393304-BE22-495A-BF20-6766B284F687}" srcOrd="0" destOrd="0" presId="urn:microsoft.com/office/officeart/2005/8/layout/hierarchy2"/>
    <dgm:cxn modelId="{694E9BB7-1B54-4565-83F7-DAB75C9E40F4}" type="presParOf" srcId="{1A393304-BE22-495A-BF20-6766B284F687}" destId="{6B7AD6B3-1545-4F1E-B8B6-BBE851D76104}" srcOrd="0" destOrd="0" presId="urn:microsoft.com/office/officeart/2005/8/layout/hierarchy2"/>
    <dgm:cxn modelId="{5C6A2042-9A34-4FDB-BC74-4057C587DE23}" type="presParOf" srcId="{33CF304B-AC63-4D56-9F43-665A6D8A0482}" destId="{EF4D00B7-51F9-45B9-BB6F-C5F8411BB991}" srcOrd="1" destOrd="0" presId="urn:microsoft.com/office/officeart/2005/8/layout/hierarchy2"/>
    <dgm:cxn modelId="{FDD635A4-9840-483C-B38D-C3B3A3CF7E86}" type="presParOf" srcId="{EF4D00B7-51F9-45B9-BB6F-C5F8411BB991}" destId="{65804DC4-71AE-4EFE-98F3-2E6D2E589AFD}" srcOrd="0" destOrd="0" presId="urn:microsoft.com/office/officeart/2005/8/layout/hierarchy2"/>
    <dgm:cxn modelId="{D4236D3B-5D6D-41EB-8304-52A4F6D24619}" type="presParOf" srcId="{EF4D00B7-51F9-45B9-BB6F-C5F8411BB991}" destId="{A7CC937F-6B42-44BA-8596-4A05B8778350}" srcOrd="1" destOrd="0" presId="urn:microsoft.com/office/officeart/2005/8/layout/hierarchy2"/>
    <dgm:cxn modelId="{04771DD8-2F83-4093-BF24-9873E48DFFCB}" type="presParOf" srcId="{33CF304B-AC63-4D56-9F43-665A6D8A0482}" destId="{123758C3-88EC-46B3-BFD3-364FBFDAF030}" srcOrd="2" destOrd="0" presId="urn:microsoft.com/office/officeart/2005/8/layout/hierarchy2"/>
    <dgm:cxn modelId="{05F509B3-FEF3-4166-87E9-0E46A94D6F38}" type="presParOf" srcId="{123758C3-88EC-46B3-BFD3-364FBFDAF030}" destId="{81C7BB02-2FFF-44EB-BF42-8EA88202CD30}" srcOrd="0" destOrd="0" presId="urn:microsoft.com/office/officeart/2005/8/layout/hierarchy2"/>
    <dgm:cxn modelId="{D4BFC44C-4653-4A83-846C-FACF78E0F6E5}" type="presParOf" srcId="{33CF304B-AC63-4D56-9F43-665A6D8A0482}" destId="{51B33B6B-8A70-4D43-BCA2-BAFA98118593}" srcOrd="3" destOrd="0" presId="urn:microsoft.com/office/officeart/2005/8/layout/hierarchy2"/>
    <dgm:cxn modelId="{89C2902F-C523-4567-8284-44E33F4BAA79}" type="presParOf" srcId="{51B33B6B-8A70-4D43-BCA2-BAFA98118593}" destId="{CE9E1524-53CC-492E-A508-B262B419EB2F}" srcOrd="0" destOrd="0" presId="urn:microsoft.com/office/officeart/2005/8/layout/hierarchy2"/>
    <dgm:cxn modelId="{13C175CB-A5E7-4E49-A921-94234303D881}" type="presParOf" srcId="{51B33B6B-8A70-4D43-BCA2-BAFA98118593}" destId="{701BB498-A6FB-4770-8D21-70DA7C97F951}" srcOrd="1" destOrd="0" presId="urn:microsoft.com/office/officeart/2005/8/layout/hierarchy2"/>
    <dgm:cxn modelId="{20754475-4293-47B5-9314-3103FAB102D2}" type="presParOf" srcId="{33CF304B-AC63-4D56-9F43-665A6D8A0482}" destId="{70678EC9-F1A3-4E83-A52F-592E9F59B9DC}" srcOrd="4" destOrd="0" presId="urn:microsoft.com/office/officeart/2005/8/layout/hierarchy2"/>
    <dgm:cxn modelId="{74A84171-09E4-42A9-BC3E-4F8D819A51BA}" type="presParOf" srcId="{70678EC9-F1A3-4E83-A52F-592E9F59B9DC}" destId="{E00997F2-B6A4-4EBF-B60A-E5C4AD17286A}" srcOrd="0" destOrd="0" presId="urn:microsoft.com/office/officeart/2005/8/layout/hierarchy2"/>
    <dgm:cxn modelId="{21DD4C31-BDE3-4D6E-B5FF-D4A2961E6E64}" type="presParOf" srcId="{33CF304B-AC63-4D56-9F43-665A6D8A0482}" destId="{6258DA94-0D88-4860-8CF8-66EC26AF3B23}" srcOrd="5" destOrd="0" presId="urn:microsoft.com/office/officeart/2005/8/layout/hierarchy2"/>
    <dgm:cxn modelId="{9AA903C6-1BAD-4C46-8DBB-33B549D091BC}" type="presParOf" srcId="{6258DA94-0D88-4860-8CF8-66EC26AF3B23}" destId="{90AB29A8-D4B6-45CB-A8B4-0E1569D1F957}" srcOrd="0" destOrd="0" presId="urn:microsoft.com/office/officeart/2005/8/layout/hierarchy2"/>
    <dgm:cxn modelId="{AC1A9B97-5388-4F17-A1DE-C6AE8F1B296E}" type="presParOf" srcId="{6258DA94-0D88-4860-8CF8-66EC26AF3B23}" destId="{D8FCCE6E-9FC0-4325-9006-5C38581FD14E}" srcOrd="1" destOrd="0" presId="urn:microsoft.com/office/officeart/2005/8/layout/hierarchy2"/>
    <dgm:cxn modelId="{975372D1-ACF7-41D0-8EBC-BEB9DDF768EF}" type="presParOf" srcId="{33CF304B-AC63-4D56-9F43-665A6D8A0482}" destId="{E3342491-87B3-4EF7-961A-090DEFBA1CFC}" srcOrd="6" destOrd="0" presId="urn:microsoft.com/office/officeart/2005/8/layout/hierarchy2"/>
    <dgm:cxn modelId="{0910264A-4C73-4EE3-B218-4838D31B422C}" type="presParOf" srcId="{E3342491-87B3-4EF7-961A-090DEFBA1CFC}" destId="{E3CFB937-DA53-4EE6-806A-D4B7008D5A19}" srcOrd="0" destOrd="0" presId="urn:microsoft.com/office/officeart/2005/8/layout/hierarchy2"/>
    <dgm:cxn modelId="{5C263B7F-F965-42C6-AD4A-E968C729D4D7}" type="presParOf" srcId="{33CF304B-AC63-4D56-9F43-665A6D8A0482}" destId="{18A1FF2C-2AAC-4DB5-B811-1D34963D9204}" srcOrd="7" destOrd="0" presId="urn:microsoft.com/office/officeart/2005/8/layout/hierarchy2"/>
    <dgm:cxn modelId="{C7EFC740-D551-4908-9BDE-F1287AFADD23}" type="presParOf" srcId="{18A1FF2C-2AAC-4DB5-B811-1D34963D9204}" destId="{E7C19D09-E29C-462D-B3B0-10B18AD00976}" srcOrd="0" destOrd="0" presId="urn:microsoft.com/office/officeart/2005/8/layout/hierarchy2"/>
    <dgm:cxn modelId="{8352AC10-F970-469D-B955-7655547F545E}" type="presParOf" srcId="{18A1FF2C-2AAC-4DB5-B811-1D34963D9204}" destId="{3CB8B533-F63B-4559-A638-8DE930F8C005}" srcOrd="1" destOrd="0" presId="urn:microsoft.com/office/officeart/2005/8/layout/hierarchy2"/>
    <dgm:cxn modelId="{8B56FA9A-FA6A-4EC3-95DD-023FC6318D51}" type="presParOf" srcId="{0B1D9223-8B4B-4E57-85BF-762C6009F5C5}" destId="{E608D6FA-B9B1-489F-890C-19A884266C5C}" srcOrd="4" destOrd="0" presId="urn:microsoft.com/office/officeart/2005/8/layout/hierarchy2"/>
    <dgm:cxn modelId="{38CD816B-0FA5-4AD5-8508-C58A55B1FC3B}" type="presParOf" srcId="{E608D6FA-B9B1-489F-890C-19A884266C5C}" destId="{398DB105-E129-4D17-802A-05A91E01C305}" srcOrd="0" destOrd="0" presId="urn:microsoft.com/office/officeart/2005/8/layout/hierarchy2"/>
    <dgm:cxn modelId="{6A379C4B-79B8-465B-8569-16EE9B190D0A}" type="presParOf" srcId="{0B1D9223-8B4B-4E57-85BF-762C6009F5C5}" destId="{F3C9F7B5-0B71-49E4-9E39-52E57966AE77}" srcOrd="5" destOrd="0" presId="urn:microsoft.com/office/officeart/2005/8/layout/hierarchy2"/>
    <dgm:cxn modelId="{A9B4E45C-FA93-4FE2-B391-1D1C8F772B7E}" type="presParOf" srcId="{F3C9F7B5-0B71-49E4-9E39-52E57966AE77}" destId="{FB285474-27E9-4526-A869-6BF9B4E1EF11}" srcOrd="0" destOrd="0" presId="urn:microsoft.com/office/officeart/2005/8/layout/hierarchy2"/>
    <dgm:cxn modelId="{2EAED9A8-DBF2-4664-8507-6568046AD27B}" type="presParOf" srcId="{F3C9F7B5-0B71-49E4-9E39-52E57966AE77}" destId="{37AFE839-6301-44EA-909C-705B739927A3}" srcOrd="1" destOrd="0" presId="urn:microsoft.com/office/officeart/2005/8/layout/hierarchy2"/>
    <dgm:cxn modelId="{0F6FEF92-5452-4F83-B551-C551683DD128}" type="presParOf" srcId="{37AFE839-6301-44EA-909C-705B739927A3}" destId="{27B66250-A49F-48D0-9979-D068FABE0CFE}" srcOrd="0" destOrd="0" presId="urn:microsoft.com/office/officeart/2005/8/layout/hierarchy2"/>
    <dgm:cxn modelId="{F7A98EAD-9FA4-4060-9228-09B588BBA0E8}" type="presParOf" srcId="{27B66250-A49F-48D0-9979-D068FABE0CFE}" destId="{761630BB-89A9-4FC0-ACC3-54F099D839FC}" srcOrd="0" destOrd="0" presId="urn:microsoft.com/office/officeart/2005/8/layout/hierarchy2"/>
    <dgm:cxn modelId="{FCDE1746-1FFD-4754-B799-8AB0C6C0978C}" type="presParOf" srcId="{37AFE839-6301-44EA-909C-705B739927A3}" destId="{4D0D1FBE-42BE-4A0C-8FEF-BA8228F387DD}" srcOrd="1" destOrd="0" presId="urn:microsoft.com/office/officeart/2005/8/layout/hierarchy2"/>
    <dgm:cxn modelId="{88097DA1-7E6D-4D6D-AC2B-2D785F19D936}" type="presParOf" srcId="{4D0D1FBE-42BE-4A0C-8FEF-BA8228F387DD}" destId="{396D1BEF-2513-43E2-8F17-7D327495A0F7}" srcOrd="0" destOrd="0" presId="urn:microsoft.com/office/officeart/2005/8/layout/hierarchy2"/>
    <dgm:cxn modelId="{8C12BF69-F746-4E6E-97D5-4FA30260853C}" type="presParOf" srcId="{4D0D1FBE-42BE-4A0C-8FEF-BA8228F387DD}" destId="{DCD055F3-91B0-4CE8-9B1C-7A33D01E96D2}" srcOrd="1" destOrd="0" presId="urn:microsoft.com/office/officeart/2005/8/layout/hierarchy2"/>
    <dgm:cxn modelId="{0FB9A3BD-2E69-4007-BA0A-9CF1682BD1D5}" type="presParOf" srcId="{37AFE839-6301-44EA-909C-705B739927A3}" destId="{E62050F6-0942-4477-98FD-8DCEFBAF529E}" srcOrd="2" destOrd="0" presId="urn:microsoft.com/office/officeart/2005/8/layout/hierarchy2"/>
    <dgm:cxn modelId="{3D51C358-81B5-4992-80DF-0D9DB3A4E65B}" type="presParOf" srcId="{E62050F6-0942-4477-98FD-8DCEFBAF529E}" destId="{28724313-5F79-4384-9FCC-977B0F930483}" srcOrd="0" destOrd="0" presId="urn:microsoft.com/office/officeart/2005/8/layout/hierarchy2"/>
    <dgm:cxn modelId="{50552366-F860-4C57-9BF3-E2CBDE10F7ED}" type="presParOf" srcId="{37AFE839-6301-44EA-909C-705B739927A3}" destId="{1D5A43EA-72DF-4129-85D5-358A86FA60D9}" srcOrd="3" destOrd="0" presId="urn:microsoft.com/office/officeart/2005/8/layout/hierarchy2"/>
    <dgm:cxn modelId="{185D0D92-EEDE-48D9-9E4E-467F571B3FEE}" type="presParOf" srcId="{1D5A43EA-72DF-4129-85D5-358A86FA60D9}" destId="{BF8F04FE-1641-4014-8634-A412E5C9D0CD}" srcOrd="0" destOrd="0" presId="urn:microsoft.com/office/officeart/2005/8/layout/hierarchy2"/>
    <dgm:cxn modelId="{49434BC4-2921-4A1C-8647-CA07A974DC23}" type="presParOf" srcId="{1D5A43EA-72DF-4129-85D5-358A86FA60D9}" destId="{ED26675E-CE53-4C25-BC00-DC1832BAE76C}" srcOrd="1" destOrd="0" presId="urn:microsoft.com/office/officeart/2005/8/layout/hierarchy2"/>
    <dgm:cxn modelId="{344EC816-2FBB-423B-8952-03BE57C763E8}" type="presParOf" srcId="{ED26675E-CE53-4C25-BC00-DC1832BAE76C}" destId="{BD1D9B60-9135-4647-9FBB-3353AAD69454}" srcOrd="0" destOrd="0" presId="urn:microsoft.com/office/officeart/2005/8/layout/hierarchy2"/>
    <dgm:cxn modelId="{98474DF1-7A2C-4939-AF27-6BA0495FF95A}" type="presParOf" srcId="{BD1D9B60-9135-4647-9FBB-3353AAD69454}" destId="{FF613C22-137D-4B87-BD26-08B2522EFC1B}" srcOrd="0" destOrd="0" presId="urn:microsoft.com/office/officeart/2005/8/layout/hierarchy2"/>
    <dgm:cxn modelId="{F3F1C785-81E5-4C5D-A8A5-74D8E9AEE4F3}" type="presParOf" srcId="{ED26675E-CE53-4C25-BC00-DC1832BAE76C}" destId="{A6F4F2B6-CADD-4F89-8A3A-E4235DBC4DA8}" srcOrd="1" destOrd="0" presId="urn:microsoft.com/office/officeart/2005/8/layout/hierarchy2"/>
    <dgm:cxn modelId="{05BF3816-4066-440D-AF7B-0980EE212828}" type="presParOf" srcId="{A6F4F2B6-CADD-4F89-8A3A-E4235DBC4DA8}" destId="{F4D6A4BE-C429-4F93-AA04-CF01D9BDBA00}" srcOrd="0" destOrd="0" presId="urn:microsoft.com/office/officeart/2005/8/layout/hierarchy2"/>
    <dgm:cxn modelId="{B4106503-E8C7-478E-952F-1BCD900042A1}" type="presParOf" srcId="{A6F4F2B6-CADD-4F89-8A3A-E4235DBC4DA8}" destId="{4E10E2E6-5B96-40F6-BF6A-FF3533EB8793}" srcOrd="1" destOrd="0" presId="urn:microsoft.com/office/officeart/2005/8/layout/hierarchy2"/>
    <dgm:cxn modelId="{3BB353F3-9ED2-44BF-9FB7-8CBEAD590AFE}" type="presParOf" srcId="{37AFE839-6301-44EA-909C-705B739927A3}" destId="{2C2ACB30-B3CC-44EA-8D1C-2BD02A3B9886}" srcOrd="4" destOrd="0" presId="urn:microsoft.com/office/officeart/2005/8/layout/hierarchy2"/>
    <dgm:cxn modelId="{17B71D38-BFE3-413E-980B-EEB0A2A54DF4}" type="presParOf" srcId="{2C2ACB30-B3CC-44EA-8D1C-2BD02A3B9886}" destId="{8008F094-8B6E-4F59-BE4E-5E325CF7E855}" srcOrd="0" destOrd="0" presId="urn:microsoft.com/office/officeart/2005/8/layout/hierarchy2"/>
    <dgm:cxn modelId="{4908E34D-70AC-4FC3-B370-234CFB650B7D}" type="presParOf" srcId="{37AFE839-6301-44EA-909C-705B739927A3}" destId="{49C82407-1B0C-4074-9F04-FDB8E767853D}" srcOrd="5" destOrd="0" presId="urn:microsoft.com/office/officeart/2005/8/layout/hierarchy2"/>
    <dgm:cxn modelId="{B2BFA964-0635-4965-A1B9-6B04CC5F6029}" type="presParOf" srcId="{49C82407-1B0C-4074-9F04-FDB8E767853D}" destId="{FE0F2443-9F2F-4870-8DDC-F3F4F7E9F8A6}" srcOrd="0" destOrd="0" presId="urn:microsoft.com/office/officeart/2005/8/layout/hierarchy2"/>
    <dgm:cxn modelId="{04021BAA-5987-4194-A4D9-8E2E7B163697}" type="presParOf" srcId="{49C82407-1B0C-4074-9F04-FDB8E767853D}" destId="{31FE5AB4-0989-4A8C-ACDE-BE11ACD568BD}" srcOrd="1" destOrd="0" presId="urn:microsoft.com/office/officeart/2005/8/layout/hierarchy2"/>
    <dgm:cxn modelId="{B0020F82-D9CD-4D4C-9B2C-EF2C2C67D38B}" type="presParOf" srcId="{31FE5AB4-0989-4A8C-ACDE-BE11ACD568BD}" destId="{C53435BF-C3FB-465C-8367-AEE39A059F2E}" srcOrd="0" destOrd="0" presId="urn:microsoft.com/office/officeart/2005/8/layout/hierarchy2"/>
    <dgm:cxn modelId="{272965A2-C187-4968-AB59-946F1CF66A59}" type="presParOf" srcId="{C53435BF-C3FB-465C-8367-AEE39A059F2E}" destId="{B47C3FF0-63DE-4E3E-990C-B8F7C18EF8E6}" srcOrd="0" destOrd="0" presId="urn:microsoft.com/office/officeart/2005/8/layout/hierarchy2"/>
    <dgm:cxn modelId="{DFA460FF-801A-4905-8261-0972B0DCDC40}" type="presParOf" srcId="{31FE5AB4-0989-4A8C-ACDE-BE11ACD568BD}" destId="{CCD6B6C6-C762-4D18-BF0A-6B98C1CBA783}" srcOrd="1" destOrd="0" presId="urn:microsoft.com/office/officeart/2005/8/layout/hierarchy2"/>
    <dgm:cxn modelId="{D55A4E63-E59E-4C23-897C-3FDBA4F09FF0}" type="presParOf" srcId="{CCD6B6C6-C762-4D18-BF0A-6B98C1CBA783}" destId="{982D89F4-DFDD-4BE8-B6F8-4EC54E7B4087}" srcOrd="0" destOrd="0" presId="urn:microsoft.com/office/officeart/2005/8/layout/hierarchy2"/>
    <dgm:cxn modelId="{9B066FAE-C04C-4883-8FAB-A344D02B67BF}" type="presParOf" srcId="{CCD6B6C6-C762-4D18-BF0A-6B98C1CBA783}" destId="{321BD9E8-FC3F-411B-AFCA-FA0BD3B3F77D}" srcOrd="1" destOrd="0" presId="urn:microsoft.com/office/officeart/2005/8/layout/hierarchy2"/>
    <dgm:cxn modelId="{B153482D-94EF-4B35-B289-E92E25B14091}" type="presParOf" srcId="{31FE5AB4-0989-4A8C-ACDE-BE11ACD568BD}" destId="{1A90B742-8F9A-4AAA-A59F-704AE1223936}" srcOrd="2" destOrd="0" presId="urn:microsoft.com/office/officeart/2005/8/layout/hierarchy2"/>
    <dgm:cxn modelId="{7A0D6359-FD9F-4A4C-8469-C8AA378ACD49}" type="presParOf" srcId="{1A90B742-8F9A-4AAA-A59F-704AE1223936}" destId="{9DB5A2B0-6241-42FB-9BBC-673E370A2FF6}" srcOrd="0" destOrd="0" presId="urn:microsoft.com/office/officeart/2005/8/layout/hierarchy2"/>
    <dgm:cxn modelId="{2997DDCA-3049-4EEF-AFD2-CD1A89F275E6}" type="presParOf" srcId="{31FE5AB4-0989-4A8C-ACDE-BE11ACD568BD}" destId="{8B1BDE02-C7F3-445C-93D8-7004554C549B}" srcOrd="3" destOrd="0" presId="urn:microsoft.com/office/officeart/2005/8/layout/hierarchy2"/>
    <dgm:cxn modelId="{E8BC7F41-7792-450C-86D3-7C2E6EF4E0DB}" type="presParOf" srcId="{8B1BDE02-C7F3-445C-93D8-7004554C549B}" destId="{5252EA87-AF3B-44A4-BA5C-A516235914D1}" srcOrd="0" destOrd="0" presId="urn:microsoft.com/office/officeart/2005/8/layout/hierarchy2"/>
    <dgm:cxn modelId="{BCBF71D6-CD10-4DAB-8E25-2CCA99458417}" type="presParOf" srcId="{8B1BDE02-C7F3-445C-93D8-7004554C549B}" destId="{2B780741-CC06-4CA3-A6CB-E492A25240B6}" srcOrd="1" destOrd="0" presId="urn:microsoft.com/office/officeart/2005/8/layout/hierarchy2"/>
    <dgm:cxn modelId="{20047606-EC8F-495F-ABD0-93D0D5E30316}" type="presParOf" srcId="{31FE5AB4-0989-4A8C-ACDE-BE11ACD568BD}" destId="{33C4D4C1-82ED-49DB-B080-8E80A7371763}" srcOrd="4" destOrd="0" presId="urn:microsoft.com/office/officeart/2005/8/layout/hierarchy2"/>
    <dgm:cxn modelId="{31AA2489-B618-4B3C-93F8-4C704C2E553E}" type="presParOf" srcId="{33C4D4C1-82ED-49DB-B080-8E80A7371763}" destId="{C9283871-3AA0-45C1-8B80-ACE784B4C582}" srcOrd="0" destOrd="0" presId="urn:microsoft.com/office/officeart/2005/8/layout/hierarchy2"/>
    <dgm:cxn modelId="{5C23D87B-0DFF-4255-AC06-14D83EE226D2}" type="presParOf" srcId="{31FE5AB4-0989-4A8C-ACDE-BE11ACD568BD}" destId="{5E9FDCB4-5E07-45CB-82EF-660BCAD0B399}" srcOrd="5" destOrd="0" presId="urn:microsoft.com/office/officeart/2005/8/layout/hierarchy2"/>
    <dgm:cxn modelId="{8D693C00-54F5-4BA0-B835-077271731184}" type="presParOf" srcId="{5E9FDCB4-5E07-45CB-82EF-660BCAD0B399}" destId="{6E2034CE-82E6-4B59-B4E3-316D6276AB81}" srcOrd="0" destOrd="0" presId="urn:microsoft.com/office/officeart/2005/8/layout/hierarchy2"/>
    <dgm:cxn modelId="{4A4D5824-9410-49CC-B67F-F659BF22383D}" type="presParOf" srcId="{5E9FDCB4-5E07-45CB-82EF-660BCAD0B399}" destId="{AD169165-F0D5-45FD-BC24-E584617CDCA4}" srcOrd="1" destOrd="0" presId="urn:microsoft.com/office/officeart/2005/8/layout/hierarchy2"/>
    <dgm:cxn modelId="{1034B028-41A0-46FB-9B32-77EC8608F0A4}" type="presParOf" srcId="{31FE5AB4-0989-4A8C-ACDE-BE11ACD568BD}" destId="{4F6BECD3-B28A-48DF-B975-73144CDB4275}" srcOrd="6" destOrd="0" presId="urn:microsoft.com/office/officeart/2005/8/layout/hierarchy2"/>
    <dgm:cxn modelId="{0C93642A-F674-4EEE-98A0-AF0868697C38}" type="presParOf" srcId="{4F6BECD3-B28A-48DF-B975-73144CDB4275}" destId="{A03D1844-20F1-4F3D-B6C9-2912429E7670}" srcOrd="0" destOrd="0" presId="urn:microsoft.com/office/officeart/2005/8/layout/hierarchy2"/>
    <dgm:cxn modelId="{216768CE-DA10-44B0-B011-1BCEC4F27F23}" type="presParOf" srcId="{31FE5AB4-0989-4A8C-ACDE-BE11ACD568BD}" destId="{3D311A6F-9A08-4ADF-B618-B5952CB06C91}" srcOrd="7" destOrd="0" presId="urn:microsoft.com/office/officeart/2005/8/layout/hierarchy2"/>
    <dgm:cxn modelId="{56DDF0E6-0AB1-48C7-9DB4-5736C68BEE10}" type="presParOf" srcId="{3D311A6F-9A08-4ADF-B618-B5952CB06C91}" destId="{3C678DBA-BB87-4037-B045-A3935086C46A}" srcOrd="0" destOrd="0" presId="urn:microsoft.com/office/officeart/2005/8/layout/hierarchy2"/>
    <dgm:cxn modelId="{27D130A6-F9A7-42C9-AC10-DD6269745379}" type="presParOf" srcId="{3D311A6F-9A08-4ADF-B618-B5952CB06C91}" destId="{8DA81EFC-D84F-4992-953B-65D659499DA3}" srcOrd="1" destOrd="0" presId="urn:microsoft.com/office/officeart/2005/8/layout/hierarchy2"/>
    <dgm:cxn modelId="{FEE177C8-4DA1-4F2B-9088-13D9A97EAEA4}" type="presParOf" srcId="{19759DCC-2209-4B50-9397-9A10E9ED5EA9}" destId="{19A26B29-C7A3-46AE-BEBF-53C8DEC5212D}" srcOrd="2" destOrd="0" presId="urn:microsoft.com/office/officeart/2005/8/layout/hierarchy2"/>
    <dgm:cxn modelId="{ACB6D211-954C-416E-98F1-7600BEFC51D7}" type="presParOf" srcId="{19A26B29-C7A3-46AE-BEBF-53C8DEC5212D}" destId="{8DB7FBC9-2CB8-4B46-8282-A74AC6E04C99}" srcOrd="0" destOrd="0" presId="urn:microsoft.com/office/officeart/2005/8/layout/hierarchy2"/>
    <dgm:cxn modelId="{C21296AB-95F9-4FAA-81B6-2AC4DFD59B72}" type="presParOf" srcId="{19759DCC-2209-4B50-9397-9A10E9ED5EA9}" destId="{EEE7841A-703B-43FA-97BE-C95E085CB580}" srcOrd="3" destOrd="0" presId="urn:microsoft.com/office/officeart/2005/8/layout/hierarchy2"/>
    <dgm:cxn modelId="{16386E00-2566-43A2-B27A-AE6BA2B91BEF}" type="presParOf" srcId="{EEE7841A-703B-43FA-97BE-C95E085CB580}" destId="{98F77A74-C439-4BA0-AA8A-05DF95D5C0A0}" srcOrd="0" destOrd="0" presId="urn:microsoft.com/office/officeart/2005/8/layout/hierarchy2"/>
    <dgm:cxn modelId="{E0F3E873-F830-4956-B247-1647E7CF66C9}" type="presParOf" srcId="{EEE7841A-703B-43FA-97BE-C95E085CB580}" destId="{83E9B31B-B16D-459B-B781-037F91B8549D}" srcOrd="1" destOrd="0" presId="urn:microsoft.com/office/officeart/2005/8/layout/hierarchy2"/>
    <dgm:cxn modelId="{44782CE2-3D10-4882-A977-B597EBF6B713}" type="presParOf" srcId="{83E9B31B-B16D-459B-B781-037F91B8549D}" destId="{6BE5E898-5E7A-4911-BFBE-7293DF9F5F72}" srcOrd="0" destOrd="0" presId="urn:microsoft.com/office/officeart/2005/8/layout/hierarchy2"/>
    <dgm:cxn modelId="{1873ACB5-AA6B-4197-AD32-029BC460A43F}" type="presParOf" srcId="{6BE5E898-5E7A-4911-BFBE-7293DF9F5F72}" destId="{048206AF-56CE-4B4D-A846-696276562DD6}" srcOrd="0" destOrd="0" presId="urn:microsoft.com/office/officeart/2005/8/layout/hierarchy2"/>
    <dgm:cxn modelId="{3388BAA9-96A6-4197-8D8D-F749672E4884}" type="presParOf" srcId="{83E9B31B-B16D-459B-B781-037F91B8549D}" destId="{D9211574-2100-48B2-9AD5-38A53663F003}" srcOrd="1" destOrd="0" presId="urn:microsoft.com/office/officeart/2005/8/layout/hierarchy2"/>
    <dgm:cxn modelId="{DBC9F42C-AD9C-41EB-8F2B-38726400606C}" type="presParOf" srcId="{D9211574-2100-48B2-9AD5-38A53663F003}" destId="{0CD3404A-DC27-487C-B5CF-33105C012631}" srcOrd="0" destOrd="0" presId="urn:microsoft.com/office/officeart/2005/8/layout/hierarchy2"/>
    <dgm:cxn modelId="{CFE34DEE-17D6-4E14-BC82-42A3C26D6029}" type="presParOf" srcId="{D9211574-2100-48B2-9AD5-38A53663F003}" destId="{B6828E22-11D9-49E2-A509-E8A33AE62004}" srcOrd="1" destOrd="0" presId="urn:microsoft.com/office/officeart/2005/8/layout/hierarchy2"/>
    <dgm:cxn modelId="{92003CFA-EE29-4A2A-A58F-41C3AB1B171B}" type="presParOf" srcId="{83E9B31B-B16D-459B-B781-037F91B8549D}" destId="{718B4CD4-0051-4046-81BF-4D20E667A2AC}" srcOrd="2" destOrd="0" presId="urn:microsoft.com/office/officeart/2005/8/layout/hierarchy2"/>
    <dgm:cxn modelId="{476C9A93-E52B-4F6B-AEC8-2A0A73A2CFFF}" type="presParOf" srcId="{718B4CD4-0051-4046-81BF-4D20E667A2AC}" destId="{9A9E1E39-4E9C-4E8B-9742-E7AA8ED2B3FD}" srcOrd="0" destOrd="0" presId="urn:microsoft.com/office/officeart/2005/8/layout/hierarchy2"/>
    <dgm:cxn modelId="{F6EBBDA1-0321-4ABF-A98B-890C2CDB6327}" type="presParOf" srcId="{83E9B31B-B16D-459B-B781-037F91B8549D}" destId="{83D1EBBE-79A1-42FC-B6AD-13BD6D678F96}" srcOrd="3" destOrd="0" presId="urn:microsoft.com/office/officeart/2005/8/layout/hierarchy2"/>
    <dgm:cxn modelId="{8C8C733E-9214-4348-A974-06F4823E938D}" type="presParOf" srcId="{83D1EBBE-79A1-42FC-B6AD-13BD6D678F96}" destId="{2F5479D7-5D25-42F5-9094-55B51D9C2FF0}" srcOrd="0" destOrd="0" presId="urn:microsoft.com/office/officeart/2005/8/layout/hierarchy2"/>
    <dgm:cxn modelId="{EE4500D2-8EC6-4976-8107-6AB920209A4E}" type="presParOf" srcId="{83D1EBBE-79A1-42FC-B6AD-13BD6D678F96}" destId="{0A9C3DFA-4A04-49D6-A5C9-B82B27B5A21E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2D90F6-59F1-4676-9EBA-CA506DAAF58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98EEDB2-656C-4026-938E-0954852DCE72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머신러닝</a:t>
          </a:r>
          <a:endParaRPr lang="ko-KR" altLang="en-US" sz="20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110E4E3D-8CCC-4222-8284-AA21AA629FCA}" type="parTrans" cxnId="{8EAF3473-C13A-44B1-8313-688AEF961B50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07E62EA-FBF0-4D4F-9983-9A92A84C5D89}" type="sibTrans" cxnId="{8EAF3473-C13A-44B1-8313-688AEF961B50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9E5C9FDF-B13A-4FF5-84E1-C8CAF9BBA8AE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지도학습</a:t>
          </a:r>
        </a:p>
      </dgm:t>
    </dgm:pt>
    <dgm:pt modelId="{EFC25AE4-9176-4CD7-B1EF-37C6EAC68A61}" type="parTrans" cxnId="{C7C07F69-C9DD-4494-81AB-CDCE355C1909}">
      <dgm:prSet custT="1"/>
      <dgm:spPr/>
      <dgm:t>
        <a:bodyPr/>
        <a:lstStyle/>
        <a:p>
          <a:pPr latinLnBrk="1"/>
          <a:endParaRPr lang="ko-KR" altLang="en-US" sz="20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D4E9F0AC-443C-4A17-BB65-A74BC6CAA607}" type="sibTrans" cxnId="{C7C07F69-C9DD-4494-81AB-CDCE355C1909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5D5F86C8-907A-4732-87FF-18C553299FD4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분류</a:t>
          </a:r>
        </a:p>
      </dgm:t>
    </dgm:pt>
    <dgm:pt modelId="{63FA8A35-35C3-4553-9C3E-A55E7067486C}" type="parTrans" cxnId="{5843DEEB-9893-4FC3-9257-3B99FC2E53EC}">
      <dgm:prSet custT="1"/>
      <dgm:spPr/>
      <dgm:t>
        <a:bodyPr/>
        <a:lstStyle/>
        <a:p>
          <a:pPr latinLnBrk="1"/>
          <a:endParaRPr lang="ko-KR" altLang="en-US" sz="20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2E0DEAF6-C35E-41E1-975C-AC0D9302D323}" type="sibTrans" cxnId="{5843DEEB-9893-4FC3-9257-3B99FC2E53EC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5DE71E56-0B48-45BA-AEC7-6DCA190AA71C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회귀</a:t>
          </a:r>
        </a:p>
      </dgm:t>
    </dgm:pt>
    <dgm:pt modelId="{62065708-544B-42D4-8E68-1883FDD8EB78}" type="parTrans" cxnId="{39FA333F-FD87-4CBA-98C8-263191ACA0A9}">
      <dgm:prSet custT="1"/>
      <dgm:spPr/>
      <dgm:t>
        <a:bodyPr/>
        <a:lstStyle/>
        <a:p>
          <a:pPr latinLnBrk="1"/>
          <a:endParaRPr lang="ko-KR" altLang="en-US" sz="20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172B18E3-9B86-4D7B-BDEA-62DBA2B778ED}" type="sibTrans" cxnId="{39FA333F-FD87-4CBA-98C8-263191ACA0A9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4ACBE7D-D9FB-43C2-99DD-C5532B8D3A13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비지도학습</a:t>
          </a:r>
        </a:p>
      </dgm:t>
    </dgm:pt>
    <dgm:pt modelId="{9BD67859-8728-4E0B-82B2-39E378E99A00}" type="parTrans" cxnId="{89191E09-07F5-4B66-AA05-5778EA4F0FA8}">
      <dgm:prSet custT="1"/>
      <dgm:spPr/>
      <dgm:t>
        <a:bodyPr/>
        <a:lstStyle/>
        <a:p>
          <a:pPr latinLnBrk="1"/>
          <a:endParaRPr lang="ko-KR" altLang="en-US" sz="20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52418F2F-BD46-4CD6-B8D3-0355B168A4F6}" type="sibTrans" cxnId="{89191E09-07F5-4B66-AA05-5778EA4F0FA8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A4D813CD-6FAA-4909-9D38-51BA08333F1D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18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결정트리</a:t>
          </a:r>
          <a:endParaRPr lang="ko-KR" altLang="en-US" sz="20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E67D29A5-E4C5-41FD-BA1A-8EAEB166572F}" type="parTrans" cxnId="{061E9BD5-2515-47B4-AD7A-CDC79D735AE9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5B3AE016-5381-4E2D-A5D0-C11C3D3B89DC}" type="sibTrans" cxnId="{061E9BD5-2515-47B4-AD7A-CDC79D735AE9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A2F16CD0-9BC5-42BF-8980-9457FA30B9EF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en-US" altLang="ko-KR" sz="18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KNN</a:t>
          </a:r>
          <a:endParaRPr lang="ko-KR" altLang="en-US" sz="18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2C857724-2713-411D-A4DC-DFCF949BADD6}" type="parTrans" cxnId="{07D08541-42BD-4119-8BB9-CD80557CD9F8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162165E7-324D-490D-8485-60CE12B312FC}" type="sibTrans" cxnId="{07D08541-42BD-4119-8BB9-CD80557CD9F8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2E61499-FB18-4D35-935F-FC7F4789C236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차원축소</a:t>
          </a:r>
        </a:p>
      </dgm:t>
    </dgm:pt>
    <dgm:pt modelId="{8F220F98-A73D-478B-A8CB-F6CE43192A95}" type="sibTrans" cxnId="{2A92C870-B02C-4F35-A118-DAAAB8591EDC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8208E44D-76F9-48E7-9B9B-9757155306A5}" type="parTrans" cxnId="{2A92C870-B02C-4F35-A118-DAAAB8591EDC}">
      <dgm:prSet custT="1"/>
      <dgm:spPr/>
      <dgm:t>
        <a:bodyPr/>
        <a:lstStyle/>
        <a:p>
          <a:pPr latinLnBrk="1"/>
          <a:endParaRPr lang="ko-KR" altLang="en-US" sz="20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391A4CC3-6D27-4751-8D48-BB70B0FD89EE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앙상블</a:t>
          </a:r>
        </a:p>
      </dgm:t>
    </dgm:pt>
    <dgm:pt modelId="{7E16D418-BC09-42C3-A4DC-B9553E881736}" type="parTrans" cxnId="{CC561927-292A-4D4F-A353-3AB2A87E6532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378AFBEF-3684-4454-807A-1077A9C5D7C5}" type="sibTrans" cxnId="{CC561927-292A-4D4F-A353-3AB2A87E6532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DB9C891-E168-4F21-942A-581BAD20684D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latinLnBrk="1"/>
          <a:r>
            <a:rPr lang="ko-KR" altLang="en-US" sz="18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선형회귀</a:t>
          </a:r>
        </a:p>
      </dgm:t>
    </dgm:pt>
    <dgm:pt modelId="{A300CAA5-6A75-47AB-8684-4A25C541637B}" type="parTrans" cxnId="{927BB0E0-AAD2-4E1F-8C54-3D57A0DD2D5F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B7C0D9FD-D76B-4FBE-A53C-F54168730DD4}" type="sibTrans" cxnId="{927BB0E0-AAD2-4E1F-8C54-3D57A0DD2D5F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AA7B1056-3718-44E6-8888-A11FFE318DAF}">
      <dgm:prSet phldrT="[텍스트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sz="18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릿지</a:t>
          </a:r>
          <a:endParaRPr lang="ko-KR" altLang="en-US" sz="18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E0A3379C-F0CC-4683-A107-474A5C1C2E8D}" type="parTrans" cxnId="{7293D103-A66F-4387-9DD2-1CEC61536B32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10213BE5-E26C-4026-973E-8E48E7BA933B}" type="sibTrans" cxnId="{7293D103-A66F-4387-9DD2-1CEC61536B32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44463D98-08F8-485D-BF49-46CEF5DD3E8F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군집</a:t>
          </a:r>
        </a:p>
      </dgm:t>
    </dgm:pt>
    <dgm:pt modelId="{C3674ED2-01A0-4D21-8254-F12FE04582B4}" type="parTrans" cxnId="{F96293CA-A363-4F4D-B6DF-2A8857DC6828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462888A0-D815-4ABC-B86A-B1586607D2B2}" type="sibTrans" cxnId="{F96293CA-A363-4F4D-B6DF-2A8857DC6828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F72F9A51-4DBD-4E7F-A166-A7272D1B096D}">
      <dgm:prSet phldrT="[텍스트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sz="18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라쏘</a:t>
          </a:r>
          <a:endParaRPr lang="ko-KR" altLang="en-US" sz="18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92F61195-4003-4162-B241-37FF884B714F}" type="parTrans" cxnId="{36A24E52-25EE-4ECD-856A-86E401A907CA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ACCD8967-B4CF-4E38-95ED-C8E3A6FBBB7B}" type="sibTrans" cxnId="{36A24E52-25EE-4ECD-856A-86E401A907CA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CB5F0735-9CD6-4EDD-97D2-E3705F82BD54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16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보팅</a:t>
          </a:r>
          <a:r>
            <a: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(Voting)</a:t>
          </a:r>
          <a:endParaRPr lang="ko-KR" altLang="en-US" sz="16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FAECA23F-6295-4ECC-B37C-0B18B97B1941}" type="parTrans" cxnId="{AA8A211F-D6A3-4FDD-A831-77DE956ADF35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A2389ECE-CFC2-44F6-A637-3C784FFB5C8F}" type="sibTrans" cxnId="{AA8A211F-D6A3-4FDD-A831-77DE956ADF35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5B931C91-0CE3-42B3-8B32-1F57EB2C1FE6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/>
        <a:lstStyle/>
        <a:p>
          <a:pPr latinLnBrk="1">
            <a:lnSpc>
              <a:spcPts val="1000"/>
            </a:lnSpc>
            <a:spcBef>
              <a:spcPts val="0"/>
            </a:spcBef>
          </a:pPr>
          <a:r>
            <a:rPr lang="ko-KR" altLang="en-US" sz="14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베깅</a:t>
          </a:r>
          <a:r>
            <a: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(Bagging)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5BFDCC1A-8698-4297-99CF-6FA12BB49996}" type="parTrans" cxnId="{BC17C90D-9CDB-4416-A5F4-47DB10BF9FA9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D52C47B5-A774-49D4-A323-EBBA7BB0B2B2}" type="sibTrans" cxnId="{BC17C90D-9CDB-4416-A5F4-47DB10BF9FA9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33789882-2D06-4268-BE91-4197EB5D0256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16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로지스틱 회귀</a:t>
          </a:r>
        </a:p>
      </dgm:t>
    </dgm:pt>
    <dgm:pt modelId="{BDF4C15C-E777-42A6-89FA-0D17579DC69F}" type="parTrans" cxnId="{9992F01E-E83D-4D58-B6FB-AA3FD7E195FB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A002CB12-CEE5-4F3D-9876-8DF0C2610376}" type="sibTrans" cxnId="{9992F01E-E83D-4D58-B6FB-AA3FD7E195FB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B17ED1AF-12A9-4BA4-8BCF-79A4017DAFE3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en-US" altLang="ko-KR" sz="18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SVC</a:t>
          </a:r>
          <a:endParaRPr lang="ko-KR" altLang="en-US" sz="18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E679A3C6-2E1D-4F17-B4A1-6C7B6FE0D1DA}" type="parTrans" cxnId="{B08719B4-834B-48BB-B165-4F11FF312E56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8ED6A0CB-072F-49E7-8164-A2AD39724C05}" type="sibTrans" cxnId="{B08719B4-834B-48BB-B165-4F11FF312E56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898186FE-0C97-44A4-8065-1CD1FDDE6F84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en-US" altLang="ko-KR" sz="18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SVR</a:t>
          </a:r>
          <a:endParaRPr lang="ko-KR" altLang="en-US" sz="18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9974DA6E-1FCF-4DEF-8B99-505645C605A8}" type="parTrans" cxnId="{EA76A94D-5772-4795-86B1-A2DE5C0ADA08}">
      <dgm:prSet/>
      <dgm:spPr/>
      <dgm:t>
        <a:bodyPr/>
        <a:lstStyle/>
        <a:p>
          <a:pPr latinLnBrk="1"/>
          <a:endParaRPr lang="ko-KR" altLang="en-US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F859B17B-7DA8-45A4-AE77-825F90498760}" type="sibTrans" cxnId="{EA76A94D-5772-4795-86B1-A2DE5C0ADA08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7E72A142-8137-4D82-B8A7-D9CF8EB730DA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 anchor="ctr"/>
        <a:lstStyle/>
        <a:p>
          <a:pPr latinLnBrk="1"/>
          <a:r>
            <a:rPr lang="ko-KR" altLang="en-US" sz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부스팅</a:t>
          </a:r>
          <a:r>
            <a: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(Boosting)</a:t>
          </a:r>
          <a:endParaRPr lang="ko-KR" altLang="en-US" sz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EAC007A8-F4C0-4C42-9F49-5B20837CA110}" type="parTrans" cxnId="{FB75BD44-D931-4F9E-874D-82B7BF2842EB}">
      <dgm:prSet/>
      <dgm:spPr/>
      <dgm:t>
        <a:bodyPr/>
        <a:lstStyle/>
        <a:p>
          <a:pPr latinLnBrk="1"/>
          <a:endParaRPr lang="ko-KR" altLang="en-US"/>
        </a:p>
      </dgm:t>
    </dgm:pt>
    <dgm:pt modelId="{877C8137-3B5E-4AA7-925A-F7AF7E47C76B}" type="sibTrans" cxnId="{FB75BD44-D931-4F9E-874D-82B7BF2842EB}">
      <dgm:prSet/>
      <dgm:spPr/>
      <dgm:t>
        <a:bodyPr/>
        <a:lstStyle/>
        <a:p>
          <a:pPr latinLnBrk="1"/>
          <a:endParaRPr lang="ko-KR" altLang="en-US"/>
        </a:p>
      </dgm:t>
    </dgm:pt>
    <dgm:pt modelId="{D1DB7BF9-A50B-4226-A2E6-BE30D98215ED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/>
        <a:lstStyle/>
        <a:p>
          <a:pPr latinLnBrk="1">
            <a:lnSpc>
              <a:spcPts val="1000"/>
            </a:lnSpc>
            <a:spcBef>
              <a:spcPts val="0"/>
            </a:spcBef>
          </a:pPr>
          <a:r>
            <a:rPr lang="ko-KR" altLang="en-US" sz="14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랜덤포레스트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211FEEA3-44C8-4191-9CB2-EC0CC52447F2}" type="parTrans" cxnId="{03C03DBF-8030-49CD-B0DC-7128CB3FBCA5}">
      <dgm:prSet/>
      <dgm:spPr/>
      <dgm:t>
        <a:bodyPr/>
        <a:lstStyle/>
        <a:p>
          <a:pPr latinLnBrk="1"/>
          <a:endParaRPr lang="ko-KR" altLang="en-US"/>
        </a:p>
      </dgm:t>
    </dgm:pt>
    <dgm:pt modelId="{75D95876-AA8C-4322-98D0-B63B5A420B9B}" type="sibTrans" cxnId="{03C03DBF-8030-49CD-B0DC-7128CB3FBCA5}">
      <dgm:prSet/>
      <dgm:spPr/>
      <dgm:t>
        <a:bodyPr/>
        <a:lstStyle/>
        <a:p>
          <a:pPr latinLnBrk="1"/>
          <a:endParaRPr lang="ko-KR" altLang="en-US"/>
        </a:p>
      </dgm:t>
    </dgm:pt>
    <dgm:pt modelId="{338E41E5-AE3C-4B6C-9506-41A0B2F3BCB0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/>
        <a:lstStyle/>
        <a:p>
          <a:pPr latinLnBrk="1"/>
          <a:r>
            <a: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Ada boosting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DA20B766-A015-4D61-B647-5374252FB92B}" type="parTrans" cxnId="{B60CA079-0C43-4093-8991-BA62B3A52E6E}">
      <dgm:prSet/>
      <dgm:spPr/>
      <dgm:t>
        <a:bodyPr/>
        <a:lstStyle/>
        <a:p>
          <a:pPr latinLnBrk="1"/>
          <a:endParaRPr lang="ko-KR" altLang="en-US"/>
        </a:p>
      </dgm:t>
    </dgm:pt>
    <dgm:pt modelId="{B55AC2E1-BB05-45F8-BC8D-708066BE5A73}" type="sibTrans" cxnId="{B60CA079-0C43-4093-8991-BA62B3A52E6E}">
      <dgm:prSet/>
      <dgm:spPr/>
      <dgm:t>
        <a:bodyPr/>
        <a:lstStyle/>
        <a:p>
          <a:pPr latinLnBrk="1"/>
          <a:endParaRPr lang="ko-KR" altLang="en-US"/>
        </a:p>
      </dgm:t>
    </dgm:pt>
    <dgm:pt modelId="{A12D3458-3C71-4DAF-9F2E-DEAEF3D17A56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/>
        <a:lstStyle/>
        <a:p>
          <a:pPr latinLnBrk="1"/>
          <a:r>
            <a: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GBM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22427D62-1542-4EDB-A025-3F7CAEF729D9}" type="parTrans" cxnId="{A6C67D2A-D609-4743-85EB-B297B190F5C2}">
      <dgm:prSet/>
      <dgm:spPr/>
      <dgm:t>
        <a:bodyPr/>
        <a:lstStyle/>
        <a:p>
          <a:pPr latinLnBrk="1"/>
          <a:endParaRPr lang="ko-KR" altLang="en-US"/>
        </a:p>
      </dgm:t>
    </dgm:pt>
    <dgm:pt modelId="{C27D22AE-8FF7-406F-83AB-43D02F8C9E08}" type="sibTrans" cxnId="{A6C67D2A-D609-4743-85EB-B297B190F5C2}">
      <dgm:prSet/>
      <dgm:spPr/>
      <dgm:t>
        <a:bodyPr/>
        <a:lstStyle/>
        <a:p>
          <a:pPr latinLnBrk="1"/>
          <a:endParaRPr lang="ko-KR" altLang="en-US"/>
        </a:p>
      </dgm:t>
    </dgm:pt>
    <dgm:pt modelId="{93337C67-B271-40FE-8120-DCA0FB0310F6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/>
        <a:lstStyle/>
        <a:p>
          <a:pPr latinLnBrk="1"/>
          <a:r>
            <a: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XG boosting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1FC67F30-685D-4EE8-866E-B59DF9A0493A}" type="parTrans" cxnId="{31693622-8683-47D9-9B29-92252A1E4F75}">
      <dgm:prSet/>
      <dgm:spPr/>
      <dgm:t>
        <a:bodyPr/>
        <a:lstStyle/>
        <a:p>
          <a:pPr latinLnBrk="1"/>
          <a:endParaRPr lang="ko-KR" altLang="en-US"/>
        </a:p>
      </dgm:t>
    </dgm:pt>
    <dgm:pt modelId="{BC3CD9EF-9B60-46F9-868C-FE3E2E7A6D69}" type="sibTrans" cxnId="{31693622-8683-47D9-9B29-92252A1E4F75}">
      <dgm:prSet/>
      <dgm:spPr/>
      <dgm:t>
        <a:bodyPr/>
        <a:lstStyle/>
        <a:p>
          <a:pPr latinLnBrk="1"/>
          <a:endParaRPr lang="ko-KR" altLang="en-US"/>
        </a:p>
      </dgm:t>
    </dgm:pt>
    <dgm:pt modelId="{8F0640D0-6B4C-42BE-89F7-860DE0F09D25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/>
        <a:lstStyle/>
        <a:p>
          <a:pPr latinLnBrk="1"/>
          <a:r>
            <a: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Light GBM</a:t>
          </a:r>
          <a:endParaRPr lang="ko-KR" altLang="en-US" sz="14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415DA6E9-6C6A-4644-B2A6-9F61F6CF7C18}" type="parTrans" cxnId="{8451DDFF-D754-4659-BBDA-2A2ED711625F}">
      <dgm:prSet/>
      <dgm:spPr/>
      <dgm:t>
        <a:bodyPr/>
        <a:lstStyle/>
        <a:p>
          <a:pPr latinLnBrk="1"/>
          <a:endParaRPr lang="ko-KR" altLang="en-US"/>
        </a:p>
      </dgm:t>
    </dgm:pt>
    <dgm:pt modelId="{E1927367-E857-4344-A7C9-D08C35D2C1AD}" type="sibTrans" cxnId="{8451DDFF-D754-4659-BBDA-2A2ED711625F}">
      <dgm:prSet/>
      <dgm:spPr/>
      <dgm:t>
        <a:bodyPr/>
        <a:lstStyle/>
        <a:p>
          <a:pPr latinLnBrk="1"/>
          <a:endParaRPr lang="ko-KR" altLang="en-US"/>
        </a:p>
      </dgm:t>
    </dgm:pt>
    <dgm:pt modelId="{7E02BE3B-8A4F-452A-A0E7-AAE16AD5ECFD}" type="pres">
      <dgm:prSet presAssocID="{222D90F6-59F1-4676-9EBA-CA506DAAF58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2290EBE-B2A8-4F3C-B2C8-8D70B3CD64AD}" type="pres">
      <dgm:prSet presAssocID="{898EEDB2-656C-4026-938E-0954852DCE72}" presName="root1" presStyleCnt="0"/>
      <dgm:spPr/>
    </dgm:pt>
    <dgm:pt modelId="{E3920AE8-BD9A-4F98-9DEB-19D90F8F6AAC}" type="pres">
      <dgm:prSet presAssocID="{898EEDB2-656C-4026-938E-0954852DCE72}" presName="LevelOneTextNode" presStyleLbl="node0" presStyleIdx="0" presStyleCnt="1" custScaleX="172140">
        <dgm:presLayoutVars>
          <dgm:chPref val="3"/>
        </dgm:presLayoutVars>
      </dgm:prSet>
      <dgm:spPr/>
    </dgm:pt>
    <dgm:pt modelId="{19759DCC-2209-4B50-9397-9A10E9ED5EA9}" type="pres">
      <dgm:prSet presAssocID="{898EEDB2-656C-4026-938E-0954852DCE72}" presName="level2hierChild" presStyleCnt="0"/>
      <dgm:spPr/>
    </dgm:pt>
    <dgm:pt modelId="{A47F0D53-691C-46FD-B3D4-DDD56B54DD1C}" type="pres">
      <dgm:prSet presAssocID="{EFC25AE4-9176-4CD7-B1EF-37C6EAC68A61}" presName="conn2-1" presStyleLbl="parChTrans1D2" presStyleIdx="0" presStyleCnt="2"/>
      <dgm:spPr/>
    </dgm:pt>
    <dgm:pt modelId="{4F84E266-8AC6-4AF6-82BC-C73C0D7930CF}" type="pres">
      <dgm:prSet presAssocID="{EFC25AE4-9176-4CD7-B1EF-37C6EAC68A61}" presName="connTx" presStyleLbl="parChTrans1D2" presStyleIdx="0" presStyleCnt="2"/>
      <dgm:spPr/>
    </dgm:pt>
    <dgm:pt modelId="{E9A41538-9D99-40D9-858A-146FC23B7CCB}" type="pres">
      <dgm:prSet presAssocID="{9E5C9FDF-B13A-4FF5-84E1-C8CAF9BBA8AE}" presName="root2" presStyleCnt="0"/>
      <dgm:spPr/>
    </dgm:pt>
    <dgm:pt modelId="{A719138D-D5C7-4423-B1DD-C5602FE800E0}" type="pres">
      <dgm:prSet presAssocID="{9E5C9FDF-B13A-4FF5-84E1-C8CAF9BBA8AE}" presName="LevelTwoTextNode" presStyleLbl="node2" presStyleIdx="0" presStyleCnt="2" custScaleX="199630">
        <dgm:presLayoutVars>
          <dgm:chPref val="3"/>
        </dgm:presLayoutVars>
      </dgm:prSet>
      <dgm:spPr/>
    </dgm:pt>
    <dgm:pt modelId="{0B1D9223-8B4B-4E57-85BF-762C6009F5C5}" type="pres">
      <dgm:prSet presAssocID="{9E5C9FDF-B13A-4FF5-84E1-C8CAF9BBA8AE}" presName="level3hierChild" presStyleCnt="0"/>
      <dgm:spPr/>
    </dgm:pt>
    <dgm:pt modelId="{C6CF6E58-B71D-4B3F-8674-8665D466A429}" type="pres">
      <dgm:prSet presAssocID="{63FA8A35-35C3-4553-9C3E-A55E7067486C}" presName="conn2-1" presStyleLbl="parChTrans1D3" presStyleIdx="0" presStyleCnt="5"/>
      <dgm:spPr/>
    </dgm:pt>
    <dgm:pt modelId="{811C4591-FAF3-429A-BC9C-8D64A8DB3820}" type="pres">
      <dgm:prSet presAssocID="{63FA8A35-35C3-4553-9C3E-A55E7067486C}" presName="connTx" presStyleLbl="parChTrans1D3" presStyleIdx="0" presStyleCnt="5"/>
      <dgm:spPr/>
    </dgm:pt>
    <dgm:pt modelId="{A41AA367-45AE-4C5A-8EC4-9B1DE4670CA4}" type="pres">
      <dgm:prSet presAssocID="{5D5F86C8-907A-4732-87FF-18C553299FD4}" presName="root2" presStyleCnt="0"/>
      <dgm:spPr/>
    </dgm:pt>
    <dgm:pt modelId="{39EBDDA6-1F64-471F-A56F-74BBA9DC383B}" type="pres">
      <dgm:prSet presAssocID="{5D5F86C8-907A-4732-87FF-18C553299FD4}" presName="LevelTwoTextNode" presStyleLbl="node3" presStyleIdx="0" presStyleCnt="5" custScaleX="171307">
        <dgm:presLayoutVars>
          <dgm:chPref val="3"/>
        </dgm:presLayoutVars>
      </dgm:prSet>
      <dgm:spPr/>
    </dgm:pt>
    <dgm:pt modelId="{26BBDA05-B2D8-47CF-B80A-AA5EF8784E46}" type="pres">
      <dgm:prSet presAssocID="{5D5F86C8-907A-4732-87FF-18C553299FD4}" presName="level3hierChild" presStyleCnt="0"/>
      <dgm:spPr/>
    </dgm:pt>
    <dgm:pt modelId="{9876BC8D-A7AF-46AE-80FC-AB4B54F01143}" type="pres">
      <dgm:prSet presAssocID="{2C857724-2713-411D-A4DC-DFCF949BADD6}" presName="conn2-1" presStyleLbl="parChTrans1D4" presStyleIdx="0" presStyleCnt="16"/>
      <dgm:spPr/>
    </dgm:pt>
    <dgm:pt modelId="{14AB6E53-DB0E-4926-941A-7EBB4158439B}" type="pres">
      <dgm:prSet presAssocID="{2C857724-2713-411D-A4DC-DFCF949BADD6}" presName="connTx" presStyleLbl="parChTrans1D4" presStyleIdx="0" presStyleCnt="16"/>
      <dgm:spPr/>
    </dgm:pt>
    <dgm:pt modelId="{E0A5BC9A-13DF-4FE6-AC71-A69BE489A794}" type="pres">
      <dgm:prSet presAssocID="{A2F16CD0-9BC5-42BF-8980-9457FA30B9EF}" presName="root2" presStyleCnt="0"/>
      <dgm:spPr/>
    </dgm:pt>
    <dgm:pt modelId="{DC5C7FD3-9ED0-4E33-B9CB-ACE81F3D9FE2}" type="pres">
      <dgm:prSet presAssocID="{A2F16CD0-9BC5-42BF-8980-9457FA30B9EF}" presName="LevelTwoTextNode" presStyleLbl="node4" presStyleIdx="0" presStyleCnt="16" custScaleX="195349">
        <dgm:presLayoutVars>
          <dgm:chPref val="3"/>
        </dgm:presLayoutVars>
      </dgm:prSet>
      <dgm:spPr/>
    </dgm:pt>
    <dgm:pt modelId="{61F21CCB-CAEC-4583-A406-68C04E52C2CA}" type="pres">
      <dgm:prSet presAssocID="{A2F16CD0-9BC5-42BF-8980-9457FA30B9EF}" presName="level3hierChild" presStyleCnt="0"/>
      <dgm:spPr/>
    </dgm:pt>
    <dgm:pt modelId="{F3372B33-0461-4300-BA1A-414B2A3B9EA0}" type="pres">
      <dgm:prSet presAssocID="{E67D29A5-E4C5-41FD-BA1A-8EAEB166572F}" presName="conn2-1" presStyleLbl="parChTrans1D4" presStyleIdx="1" presStyleCnt="16"/>
      <dgm:spPr/>
    </dgm:pt>
    <dgm:pt modelId="{348243AD-56D4-40A6-8A5F-FBED6E03E63E}" type="pres">
      <dgm:prSet presAssocID="{E67D29A5-E4C5-41FD-BA1A-8EAEB166572F}" presName="connTx" presStyleLbl="parChTrans1D4" presStyleIdx="1" presStyleCnt="16"/>
      <dgm:spPr/>
    </dgm:pt>
    <dgm:pt modelId="{ABD9DC26-8769-4DDD-9359-1B3402540B25}" type="pres">
      <dgm:prSet presAssocID="{A4D813CD-6FAA-4909-9D38-51BA08333F1D}" presName="root2" presStyleCnt="0"/>
      <dgm:spPr/>
    </dgm:pt>
    <dgm:pt modelId="{88585044-F5B9-4FB1-A257-75D2975DE40B}" type="pres">
      <dgm:prSet presAssocID="{A4D813CD-6FAA-4909-9D38-51BA08333F1D}" presName="LevelTwoTextNode" presStyleLbl="node4" presStyleIdx="1" presStyleCnt="16" custScaleX="195349">
        <dgm:presLayoutVars>
          <dgm:chPref val="3"/>
        </dgm:presLayoutVars>
      </dgm:prSet>
      <dgm:spPr/>
    </dgm:pt>
    <dgm:pt modelId="{E4335E70-59AE-40FC-B126-EE3FE7DE03F6}" type="pres">
      <dgm:prSet presAssocID="{A4D813CD-6FAA-4909-9D38-51BA08333F1D}" presName="level3hierChild" presStyleCnt="0"/>
      <dgm:spPr/>
    </dgm:pt>
    <dgm:pt modelId="{53C98E16-0162-4AF4-8768-F043573DE3E3}" type="pres">
      <dgm:prSet presAssocID="{BDF4C15C-E777-42A6-89FA-0D17579DC69F}" presName="conn2-1" presStyleLbl="parChTrans1D4" presStyleIdx="2" presStyleCnt="16"/>
      <dgm:spPr/>
    </dgm:pt>
    <dgm:pt modelId="{650F8BD0-0FC5-4CBE-96C7-4BB8C4544272}" type="pres">
      <dgm:prSet presAssocID="{BDF4C15C-E777-42A6-89FA-0D17579DC69F}" presName="connTx" presStyleLbl="parChTrans1D4" presStyleIdx="2" presStyleCnt="16"/>
      <dgm:spPr/>
    </dgm:pt>
    <dgm:pt modelId="{C572570A-BBC5-47CB-AB11-FA3B718B34D2}" type="pres">
      <dgm:prSet presAssocID="{33789882-2D06-4268-BE91-4197EB5D0256}" presName="root2" presStyleCnt="0"/>
      <dgm:spPr/>
    </dgm:pt>
    <dgm:pt modelId="{1ECB4ABD-480B-45A8-A2EC-3ED4C540A4F6}" type="pres">
      <dgm:prSet presAssocID="{33789882-2D06-4268-BE91-4197EB5D0256}" presName="LevelTwoTextNode" presStyleLbl="node4" presStyleIdx="2" presStyleCnt="16" custScaleX="194906">
        <dgm:presLayoutVars>
          <dgm:chPref val="3"/>
        </dgm:presLayoutVars>
      </dgm:prSet>
      <dgm:spPr/>
    </dgm:pt>
    <dgm:pt modelId="{1C3C8C03-FD3E-407E-A2F7-29D1C74A4442}" type="pres">
      <dgm:prSet presAssocID="{33789882-2D06-4268-BE91-4197EB5D0256}" presName="level3hierChild" presStyleCnt="0"/>
      <dgm:spPr/>
    </dgm:pt>
    <dgm:pt modelId="{DE2134F3-7697-47A6-B610-7964E2DE8029}" type="pres">
      <dgm:prSet presAssocID="{E679A3C6-2E1D-4F17-B4A1-6C7B6FE0D1DA}" presName="conn2-1" presStyleLbl="parChTrans1D4" presStyleIdx="3" presStyleCnt="16"/>
      <dgm:spPr/>
    </dgm:pt>
    <dgm:pt modelId="{0AAC94F4-4285-4EAA-A7DB-9A096B22427F}" type="pres">
      <dgm:prSet presAssocID="{E679A3C6-2E1D-4F17-B4A1-6C7B6FE0D1DA}" presName="connTx" presStyleLbl="parChTrans1D4" presStyleIdx="3" presStyleCnt="16"/>
      <dgm:spPr/>
    </dgm:pt>
    <dgm:pt modelId="{A6C79951-709E-4CE8-AA47-75935747906A}" type="pres">
      <dgm:prSet presAssocID="{B17ED1AF-12A9-4BA4-8BCF-79A4017DAFE3}" presName="root2" presStyleCnt="0"/>
      <dgm:spPr/>
    </dgm:pt>
    <dgm:pt modelId="{1F97C85B-6FAD-443E-8353-261F6E870AA0}" type="pres">
      <dgm:prSet presAssocID="{B17ED1AF-12A9-4BA4-8BCF-79A4017DAFE3}" presName="LevelTwoTextNode" presStyleLbl="node4" presStyleIdx="3" presStyleCnt="16" custScaleX="195349">
        <dgm:presLayoutVars>
          <dgm:chPref val="3"/>
        </dgm:presLayoutVars>
      </dgm:prSet>
      <dgm:spPr/>
    </dgm:pt>
    <dgm:pt modelId="{4F405483-75AA-4F8C-87DB-BE896014CA3B}" type="pres">
      <dgm:prSet presAssocID="{B17ED1AF-12A9-4BA4-8BCF-79A4017DAFE3}" presName="level3hierChild" presStyleCnt="0"/>
      <dgm:spPr/>
    </dgm:pt>
    <dgm:pt modelId="{AC693DCE-2271-44A7-8060-D38120725243}" type="pres">
      <dgm:prSet presAssocID="{62065708-544B-42D4-8E68-1883FDD8EB78}" presName="conn2-1" presStyleLbl="parChTrans1D3" presStyleIdx="1" presStyleCnt="5"/>
      <dgm:spPr/>
    </dgm:pt>
    <dgm:pt modelId="{8B656261-38D7-4760-98FF-2FB4E92AF845}" type="pres">
      <dgm:prSet presAssocID="{62065708-544B-42D4-8E68-1883FDD8EB78}" presName="connTx" presStyleLbl="parChTrans1D3" presStyleIdx="1" presStyleCnt="5"/>
      <dgm:spPr/>
    </dgm:pt>
    <dgm:pt modelId="{C2316DB9-A549-4498-995F-6FF2AB6FE07B}" type="pres">
      <dgm:prSet presAssocID="{5DE71E56-0B48-45BA-AEC7-6DCA190AA71C}" presName="root2" presStyleCnt="0"/>
      <dgm:spPr/>
    </dgm:pt>
    <dgm:pt modelId="{3067213F-97E3-4A7D-AE2C-BFE76370D009}" type="pres">
      <dgm:prSet presAssocID="{5DE71E56-0B48-45BA-AEC7-6DCA190AA71C}" presName="LevelTwoTextNode" presStyleLbl="node3" presStyleIdx="1" presStyleCnt="5" custScaleX="171307">
        <dgm:presLayoutVars>
          <dgm:chPref val="3"/>
        </dgm:presLayoutVars>
      </dgm:prSet>
      <dgm:spPr/>
    </dgm:pt>
    <dgm:pt modelId="{33CF304B-AC63-4D56-9F43-665A6D8A0482}" type="pres">
      <dgm:prSet presAssocID="{5DE71E56-0B48-45BA-AEC7-6DCA190AA71C}" presName="level3hierChild" presStyleCnt="0"/>
      <dgm:spPr/>
    </dgm:pt>
    <dgm:pt modelId="{1A393304-BE22-495A-BF20-6766B284F687}" type="pres">
      <dgm:prSet presAssocID="{A300CAA5-6A75-47AB-8684-4A25C541637B}" presName="conn2-1" presStyleLbl="parChTrans1D4" presStyleIdx="4" presStyleCnt="16"/>
      <dgm:spPr/>
    </dgm:pt>
    <dgm:pt modelId="{6B7AD6B3-1545-4F1E-B8B6-BBE851D76104}" type="pres">
      <dgm:prSet presAssocID="{A300CAA5-6A75-47AB-8684-4A25C541637B}" presName="connTx" presStyleLbl="parChTrans1D4" presStyleIdx="4" presStyleCnt="16"/>
      <dgm:spPr/>
    </dgm:pt>
    <dgm:pt modelId="{EF4D00B7-51F9-45B9-BB6F-C5F8411BB991}" type="pres">
      <dgm:prSet presAssocID="{EDB9C891-E168-4F21-942A-581BAD20684D}" presName="root2" presStyleCnt="0"/>
      <dgm:spPr/>
    </dgm:pt>
    <dgm:pt modelId="{65804DC4-71AE-4EFE-98F3-2E6D2E589AFD}" type="pres">
      <dgm:prSet presAssocID="{EDB9C891-E168-4F21-942A-581BAD20684D}" presName="LevelTwoTextNode" presStyleLbl="node4" presStyleIdx="4" presStyleCnt="16" custScaleX="195349">
        <dgm:presLayoutVars>
          <dgm:chPref val="3"/>
        </dgm:presLayoutVars>
      </dgm:prSet>
      <dgm:spPr/>
    </dgm:pt>
    <dgm:pt modelId="{A7CC937F-6B42-44BA-8596-4A05B8778350}" type="pres">
      <dgm:prSet presAssocID="{EDB9C891-E168-4F21-942A-581BAD20684D}" presName="level3hierChild" presStyleCnt="0"/>
      <dgm:spPr/>
    </dgm:pt>
    <dgm:pt modelId="{123758C3-88EC-46B3-BFD3-364FBFDAF030}" type="pres">
      <dgm:prSet presAssocID="{E0A3379C-F0CC-4683-A107-474A5C1C2E8D}" presName="conn2-1" presStyleLbl="parChTrans1D4" presStyleIdx="5" presStyleCnt="16"/>
      <dgm:spPr/>
    </dgm:pt>
    <dgm:pt modelId="{81C7BB02-2FFF-44EB-BF42-8EA88202CD30}" type="pres">
      <dgm:prSet presAssocID="{E0A3379C-F0CC-4683-A107-474A5C1C2E8D}" presName="connTx" presStyleLbl="parChTrans1D4" presStyleIdx="5" presStyleCnt="16"/>
      <dgm:spPr/>
    </dgm:pt>
    <dgm:pt modelId="{51B33B6B-8A70-4D43-BCA2-BAFA98118593}" type="pres">
      <dgm:prSet presAssocID="{AA7B1056-3718-44E6-8888-A11FFE318DAF}" presName="root2" presStyleCnt="0"/>
      <dgm:spPr/>
    </dgm:pt>
    <dgm:pt modelId="{CE9E1524-53CC-492E-A508-B262B419EB2F}" type="pres">
      <dgm:prSet presAssocID="{AA7B1056-3718-44E6-8888-A11FFE318DAF}" presName="LevelTwoTextNode" presStyleLbl="node4" presStyleIdx="5" presStyleCnt="16" custScaleX="195349">
        <dgm:presLayoutVars>
          <dgm:chPref val="3"/>
        </dgm:presLayoutVars>
      </dgm:prSet>
      <dgm:spPr/>
    </dgm:pt>
    <dgm:pt modelId="{701BB498-A6FB-4770-8D21-70DA7C97F951}" type="pres">
      <dgm:prSet presAssocID="{AA7B1056-3718-44E6-8888-A11FFE318DAF}" presName="level3hierChild" presStyleCnt="0"/>
      <dgm:spPr/>
    </dgm:pt>
    <dgm:pt modelId="{70678EC9-F1A3-4E83-A52F-592E9F59B9DC}" type="pres">
      <dgm:prSet presAssocID="{92F61195-4003-4162-B241-37FF884B714F}" presName="conn2-1" presStyleLbl="parChTrans1D4" presStyleIdx="6" presStyleCnt="16"/>
      <dgm:spPr/>
    </dgm:pt>
    <dgm:pt modelId="{E00997F2-B6A4-4EBF-B60A-E5C4AD17286A}" type="pres">
      <dgm:prSet presAssocID="{92F61195-4003-4162-B241-37FF884B714F}" presName="connTx" presStyleLbl="parChTrans1D4" presStyleIdx="6" presStyleCnt="16"/>
      <dgm:spPr/>
    </dgm:pt>
    <dgm:pt modelId="{6258DA94-0D88-4860-8CF8-66EC26AF3B23}" type="pres">
      <dgm:prSet presAssocID="{F72F9A51-4DBD-4E7F-A166-A7272D1B096D}" presName="root2" presStyleCnt="0"/>
      <dgm:spPr/>
    </dgm:pt>
    <dgm:pt modelId="{90AB29A8-D4B6-45CB-A8B4-0E1569D1F957}" type="pres">
      <dgm:prSet presAssocID="{F72F9A51-4DBD-4E7F-A166-A7272D1B096D}" presName="LevelTwoTextNode" presStyleLbl="node4" presStyleIdx="6" presStyleCnt="16" custScaleX="195349">
        <dgm:presLayoutVars>
          <dgm:chPref val="3"/>
        </dgm:presLayoutVars>
      </dgm:prSet>
      <dgm:spPr/>
    </dgm:pt>
    <dgm:pt modelId="{D8FCCE6E-9FC0-4325-9006-5C38581FD14E}" type="pres">
      <dgm:prSet presAssocID="{F72F9A51-4DBD-4E7F-A166-A7272D1B096D}" presName="level3hierChild" presStyleCnt="0"/>
      <dgm:spPr/>
    </dgm:pt>
    <dgm:pt modelId="{E3342491-87B3-4EF7-961A-090DEFBA1CFC}" type="pres">
      <dgm:prSet presAssocID="{9974DA6E-1FCF-4DEF-8B99-505645C605A8}" presName="conn2-1" presStyleLbl="parChTrans1D4" presStyleIdx="7" presStyleCnt="16"/>
      <dgm:spPr/>
    </dgm:pt>
    <dgm:pt modelId="{E3CFB937-DA53-4EE6-806A-D4B7008D5A19}" type="pres">
      <dgm:prSet presAssocID="{9974DA6E-1FCF-4DEF-8B99-505645C605A8}" presName="connTx" presStyleLbl="parChTrans1D4" presStyleIdx="7" presStyleCnt="16"/>
      <dgm:spPr/>
    </dgm:pt>
    <dgm:pt modelId="{18A1FF2C-2AAC-4DB5-B811-1D34963D9204}" type="pres">
      <dgm:prSet presAssocID="{898186FE-0C97-44A4-8065-1CD1FDDE6F84}" presName="root2" presStyleCnt="0"/>
      <dgm:spPr/>
    </dgm:pt>
    <dgm:pt modelId="{E7C19D09-E29C-462D-B3B0-10B18AD00976}" type="pres">
      <dgm:prSet presAssocID="{898186FE-0C97-44A4-8065-1CD1FDDE6F84}" presName="LevelTwoTextNode" presStyleLbl="node4" presStyleIdx="7" presStyleCnt="16" custScaleX="194492">
        <dgm:presLayoutVars>
          <dgm:chPref val="3"/>
        </dgm:presLayoutVars>
      </dgm:prSet>
      <dgm:spPr/>
    </dgm:pt>
    <dgm:pt modelId="{3CB8B533-F63B-4559-A638-8DE930F8C005}" type="pres">
      <dgm:prSet presAssocID="{898186FE-0C97-44A4-8065-1CD1FDDE6F84}" presName="level3hierChild" presStyleCnt="0"/>
      <dgm:spPr/>
    </dgm:pt>
    <dgm:pt modelId="{E608D6FA-B9B1-489F-890C-19A884266C5C}" type="pres">
      <dgm:prSet presAssocID="{7E16D418-BC09-42C3-A4DC-B9553E881736}" presName="conn2-1" presStyleLbl="parChTrans1D3" presStyleIdx="2" presStyleCnt="5"/>
      <dgm:spPr/>
    </dgm:pt>
    <dgm:pt modelId="{398DB105-E129-4D17-802A-05A91E01C305}" type="pres">
      <dgm:prSet presAssocID="{7E16D418-BC09-42C3-A4DC-B9553E881736}" presName="connTx" presStyleLbl="parChTrans1D3" presStyleIdx="2" presStyleCnt="5"/>
      <dgm:spPr/>
    </dgm:pt>
    <dgm:pt modelId="{F3C9F7B5-0B71-49E4-9E39-52E57966AE77}" type="pres">
      <dgm:prSet presAssocID="{391A4CC3-6D27-4751-8D48-BB70B0FD89EE}" presName="root2" presStyleCnt="0"/>
      <dgm:spPr/>
    </dgm:pt>
    <dgm:pt modelId="{FB285474-27E9-4526-A869-6BF9B4E1EF11}" type="pres">
      <dgm:prSet presAssocID="{391A4CC3-6D27-4751-8D48-BB70B0FD89EE}" presName="LevelTwoTextNode" presStyleLbl="node3" presStyleIdx="2" presStyleCnt="5" custScaleX="174895">
        <dgm:presLayoutVars>
          <dgm:chPref val="3"/>
        </dgm:presLayoutVars>
      </dgm:prSet>
      <dgm:spPr/>
    </dgm:pt>
    <dgm:pt modelId="{37AFE839-6301-44EA-909C-705B739927A3}" type="pres">
      <dgm:prSet presAssocID="{391A4CC3-6D27-4751-8D48-BB70B0FD89EE}" presName="level3hierChild" presStyleCnt="0"/>
      <dgm:spPr/>
    </dgm:pt>
    <dgm:pt modelId="{27B66250-A49F-48D0-9979-D068FABE0CFE}" type="pres">
      <dgm:prSet presAssocID="{FAECA23F-6295-4ECC-B37C-0B18B97B1941}" presName="conn2-1" presStyleLbl="parChTrans1D4" presStyleIdx="8" presStyleCnt="16"/>
      <dgm:spPr/>
    </dgm:pt>
    <dgm:pt modelId="{761630BB-89A9-4FC0-ACC3-54F099D839FC}" type="pres">
      <dgm:prSet presAssocID="{FAECA23F-6295-4ECC-B37C-0B18B97B1941}" presName="connTx" presStyleLbl="parChTrans1D4" presStyleIdx="8" presStyleCnt="16"/>
      <dgm:spPr/>
    </dgm:pt>
    <dgm:pt modelId="{4D0D1FBE-42BE-4A0C-8FEF-BA8228F387DD}" type="pres">
      <dgm:prSet presAssocID="{CB5F0735-9CD6-4EDD-97D2-E3705F82BD54}" presName="root2" presStyleCnt="0"/>
      <dgm:spPr/>
    </dgm:pt>
    <dgm:pt modelId="{396D1BEF-2513-43E2-8F17-7D327495A0F7}" type="pres">
      <dgm:prSet presAssocID="{CB5F0735-9CD6-4EDD-97D2-E3705F82BD54}" presName="LevelTwoTextNode" presStyleLbl="node4" presStyleIdx="8" presStyleCnt="16" custScaleX="195349" custLinFactNeighborX="-2362" custLinFactNeighborY="2362">
        <dgm:presLayoutVars>
          <dgm:chPref val="3"/>
        </dgm:presLayoutVars>
      </dgm:prSet>
      <dgm:spPr/>
    </dgm:pt>
    <dgm:pt modelId="{DCD055F3-91B0-4CE8-9B1C-7A33D01E96D2}" type="pres">
      <dgm:prSet presAssocID="{CB5F0735-9CD6-4EDD-97D2-E3705F82BD54}" presName="level3hierChild" presStyleCnt="0"/>
      <dgm:spPr/>
    </dgm:pt>
    <dgm:pt modelId="{E62050F6-0942-4477-98FD-8DCEFBAF529E}" type="pres">
      <dgm:prSet presAssocID="{5BFDCC1A-8698-4297-99CF-6FA12BB49996}" presName="conn2-1" presStyleLbl="parChTrans1D4" presStyleIdx="9" presStyleCnt="16"/>
      <dgm:spPr/>
    </dgm:pt>
    <dgm:pt modelId="{28724313-5F79-4384-9FCC-977B0F930483}" type="pres">
      <dgm:prSet presAssocID="{5BFDCC1A-8698-4297-99CF-6FA12BB49996}" presName="connTx" presStyleLbl="parChTrans1D4" presStyleIdx="9" presStyleCnt="16"/>
      <dgm:spPr/>
    </dgm:pt>
    <dgm:pt modelId="{1D5A43EA-72DF-4129-85D5-358A86FA60D9}" type="pres">
      <dgm:prSet presAssocID="{5B931C91-0CE3-42B3-8B32-1F57EB2C1FE6}" presName="root2" presStyleCnt="0"/>
      <dgm:spPr/>
    </dgm:pt>
    <dgm:pt modelId="{BF8F04FE-1641-4014-8634-A412E5C9D0CD}" type="pres">
      <dgm:prSet presAssocID="{5B931C91-0CE3-42B3-8B32-1F57EB2C1FE6}" presName="LevelTwoTextNode" presStyleLbl="node4" presStyleIdx="9" presStyleCnt="16" custScaleX="195349" custLinFactNeighborX="-1330" custLinFactNeighborY="61383">
        <dgm:presLayoutVars>
          <dgm:chPref val="3"/>
        </dgm:presLayoutVars>
      </dgm:prSet>
      <dgm:spPr/>
    </dgm:pt>
    <dgm:pt modelId="{ED26675E-CE53-4C25-BC00-DC1832BAE76C}" type="pres">
      <dgm:prSet presAssocID="{5B931C91-0CE3-42B3-8B32-1F57EB2C1FE6}" presName="level3hierChild" presStyleCnt="0"/>
      <dgm:spPr/>
    </dgm:pt>
    <dgm:pt modelId="{BD1D9B60-9135-4647-9FBB-3353AAD69454}" type="pres">
      <dgm:prSet presAssocID="{211FEEA3-44C8-4191-9CB2-EC0CC52447F2}" presName="conn2-1" presStyleLbl="parChTrans1D4" presStyleIdx="10" presStyleCnt="16"/>
      <dgm:spPr/>
    </dgm:pt>
    <dgm:pt modelId="{FF613C22-137D-4B87-BD26-08B2522EFC1B}" type="pres">
      <dgm:prSet presAssocID="{211FEEA3-44C8-4191-9CB2-EC0CC52447F2}" presName="connTx" presStyleLbl="parChTrans1D4" presStyleIdx="10" presStyleCnt="16"/>
      <dgm:spPr/>
    </dgm:pt>
    <dgm:pt modelId="{A6F4F2B6-CADD-4F89-8A3A-E4235DBC4DA8}" type="pres">
      <dgm:prSet presAssocID="{D1DB7BF9-A50B-4226-A2E6-BE30D98215ED}" presName="root2" presStyleCnt="0"/>
      <dgm:spPr/>
    </dgm:pt>
    <dgm:pt modelId="{F4D6A4BE-C429-4F93-AA04-CF01D9BDBA00}" type="pres">
      <dgm:prSet presAssocID="{D1DB7BF9-A50B-4226-A2E6-BE30D98215ED}" presName="LevelTwoTextNode" presStyleLbl="node4" presStyleIdx="10" presStyleCnt="16" custScaleX="181419">
        <dgm:presLayoutVars>
          <dgm:chPref val="3"/>
        </dgm:presLayoutVars>
      </dgm:prSet>
      <dgm:spPr/>
    </dgm:pt>
    <dgm:pt modelId="{4E10E2E6-5B96-40F6-BF6A-FF3533EB8793}" type="pres">
      <dgm:prSet presAssocID="{D1DB7BF9-A50B-4226-A2E6-BE30D98215ED}" presName="level3hierChild" presStyleCnt="0"/>
      <dgm:spPr/>
    </dgm:pt>
    <dgm:pt modelId="{2C2ACB30-B3CC-44EA-8D1C-2BD02A3B9886}" type="pres">
      <dgm:prSet presAssocID="{EAC007A8-F4C0-4C42-9F49-5B20837CA110}" presName="conn2-1" presStyleLbl="parChTrans1D4" presStyleIdx="11" presStyleCnt="16"/>
      <dgm:spPr/>
    </dgm:pt>
    <dgm:pt modelId="{8008F094-8B6E-4F59-BE4E-5E325CF7E855}" type="pres">
      <dgm:prSet presAssocID="{EAC007A8-F4C0-4C42-9F49-5B20837CA110}" presName="connTx" presStyleLbl="parChTrans1D4" presStyleIdx="11" presStyleCnt="16"/>
      <dgm:spPr/>
    </dgm:pt>
    <dgm:pt modelId="{49C82407-1B0C-4074-9F04-FDB8E767853D}" type="pres">
      <dgm:prSet presAssocID="{7E72A142-8137-4D82-B8A7-D9CF8EB730DA}" presName="root2" presStyleCnt="0"/>
      <dgm:spPr/>
    </dgm:pt>
    <dgm:pt modelId="{FE0F2443-9F2F-4870-8DDC-F3F4F7E9F8A6}" type="pres">
      <dgm:prSet presAssocID="{7E72A142-8137-4D82-B8A7-D9CF8EB730DA}" presName="LevelTwoTextNode" presStyleLbl="node4" presStyleIdx="11" presStyleCnt="16" custScaleX="195349" custLinFactNeighborX="-1181" custLinFactNeighborY="-47250">
        <dgm:presLayoutVars>
          <dgm:chPref val="3"/>
        </dgm:presLayoutVars>
      </dgm:prSet>
      <dgm:spPr/>
    </dgm:pt>
    <dgm:pt modelId="{31FE5AB4-0989-4A8C-ACDE-BE11ACD568BD}" type="pres">
      <dgm:prSet presAssocID="{7E72A142-8137-4D82-B8A7-D9CF8EB730DA}" presName="level3hierChild" presStyleCnt="0"/>
      <dgm:spPr/>
    </dgm:pt>
    <dgm:pt modelId="{C53435BF-C3FB-465C-8367-AEE39A059F2E}" type="pres">
      <dgm:prSet presAssocID="{DA20B766-A015-4D61-B647-5374252FB92B}" presName="conn2-1" presStyleLbl="parChTrans1D4" presStyleIdx="12" presStyleCnt="16"/>
      <dgm:spPr/>
    </dgm:pt>
    <dgm:pt modelId="{B47C3FF0-63DE-4E3E-990C-B8F7C18EF8E6}" type="pres">
      <dgm:prSet presAssocID="{DA20B766-A015-4D61-B647-5374252FB92B}" presName="connTx" presStyleLbl="parChTrans1D4" presStyleIdx="12" presStyleCnt="16"/>
      <dgm:spPr/>
    </dgm:pt>
    <dgm:pt modelId="{CCD6B6C6-C762-4D18-BF0A-6B98C1CBA783}" type="pres">
      <dgm:prSet presAssocID="{338E41E5-AE3C-4B6C-9506-41A0B2F3BCB0}" presName="root2" presStyleCnt="0"/>
      <dgm:spPr/>
    </dgm:pt>
    <dgm:pt modelId="{982D89F4-DFDD-4BE8-B6F8-4EC54E7B4087}" type="pres">
      <dgm:prSet presAssocID="{338E41E5-AE3C-4B6C-9506-41A0B2F3BCB0}" presName="LevelTwoTextNode" presStyleLbl="node4" presStyleIdx="12" presStyleCnt="16" custScaleX="179034">
        <dgm:presLayoutVars>
          <dgm:chPref val="3"/>
        </dgm:presLayoutVars>
      </dgm:prSet>
      <dgm:spPr/>
    </dgm:pt>
    <dgm:pt modelId="{321BD9E8-FC3F-411B-AFCA-FA0BD3B3F77D}" type="pres">
      <dgm:prSet presAssocID="{338E41E5-AE3C-4B6C-9506-41A0B2F3BCB0}" presName="level3hierChild" presStyleCnt="0"/>
      <dgm:spPr/>
    </dgm:pt>
    <dgm:pt modelId="{1A90B742-8F9A-4AAA-A59F-704AE1223936}" type="pres">
      <dgm:prSet presAssocID="{22427D62-1542-4EDB-A025-3F7CAEF729D9}" presName="conn2-1" presStyleLbl="parChTrans1D4" presStyleIdx="13" presStyleCnt="16"/>
      <dgm:spPr/>
    </dgm:pt>
    <dgm:pt modelId="{9DB5A2B0-6241-42FB-9BBC-673E370A2FF6}" type="pres">
      <dgm:prSet presAssocID="{22427D62-1542-4EDB-A025-3F7CAEF729D9}" presName="connTx" presStyleLbl="parChTrans1D4" presStyleIdx="13" presStyleCnt="16"/>
      <dgm:spPr/>
    </dgm:pt>
    <dgm:pt modelId="{8B1BDE02-C7F3-445C-93D8-7004554C549B}" type="pres">
      <dgm:prSet presAssocID="{A12D3458-3C71-4DAF-9F2E-DEAEF3D17A56}" presName="root2" presStyleCnt="0"/>
      <dgm:spPr/>
    </dgm:pt>
    <dgm:pt modelId="{5252EA87-AF3B-44A4-BA5C-A516235914D1}" type="pres">
      <dgm:prSet presAssocID="{A12D3458-3C71-4DAF-9F2E-DEAEF3D17A56}" presName="LevelTwoTextNode" presStyleLbl="node4" presStyleIdx="13" presStyleCnt="16" custScaleX="179034">
        <dgm:presLayoutVars>
          <dgm:chPref val="3"/>
        </dgm:presLayoutVars>
      </dgm:prSet>
      <dgm:spPr/>
    </dgm:pt>
    <dgm:pt modelId="{2B780741-CC06-4CA3-A6CB-E492A25240B6}" type="pres">
      <dgm:prSet presAssocID="{A12D3458-3C71-4DAF-9F2E-DEAEF3D17A56}" presName="level3hierChild" presStyleCnt="0"/>
      <dgm:spPr/>
    </dgm:pt>
    <dgm:pt modelId="{33C4D4C1-82ED-49DB-B080-8E80A7371763}" type="pres">
      <dgm:prSet presAssocID="{1FC67F30-685D-4EE8-866E-B59DF9A0493A}" presName="conn2-1" presStyleLbl="parChTrans1D4" presStyleIdx="14" presStyleCnt="16"/>
      <dgm:spPr/>
    </dgm:pt>
    <dgm:pt modelId="{C9283871-3AA0-45C1-8B80-ACE784B4C582}" type="pres">
      <dgm:prSet presAssocID="{1FC67F30-685D-4EE8-866E-B59DF9A0493A}" presName="connTx" presStyleLbl="parChTrans1D4" presStyleIdx="14" presStyleCnt="16"/>
      <dgm:spPr/>
    </dgm:pt>
    <dgm:pt modelId="{5E9FDCB4-5E07-45CB-82EF-660BCAD0B399}" type="pres">
      <dgm:prSet presAssocID="{93337C67-B271-40FE-8120-DCA0FB0310F6}" presName="root2" presStyleCnt="0"/>
      <dgm:spPr/>
    </dgm:pt>
    <dgm:pt modelId="{6E2034CE-82E6-4B59-B4E3-316D6276AB81}" type="pres">
      <dgm:prSet presAssocID="{93337C67-B271-40FE-8120-DCA0FB0310F6}" presName="LevelTwoTextNode" presStyleLbl="node4" presStyleIdx="14" presStyleCnt="16" custScaleX="181442">
        <dgm:presLayoutVars>
          <dgm:chPref val="3"/>
        </dgm:presLayoutVars>
      </dgm:prSet>
      <dgm:spPr/>
    </dgm:pt>
    <dgm:pt modelId="{AD169165-F0D5-45FD-BC24-E584617CDCA4}" type="pres">
      <dgm:prSet presAssocID="{93337C67-B271-40FE-8120-DCA0FB0310F6}" presName="level3hierChild" presStyleCnt="0"/>
      <dgm:spPr/>
    </dgm:pt>
    <dgm:pt modelId="{4F6BECD3-B28A-48DF-B975-73144CDB4275}" type="pres">
      <dgm:prSet presAssocID="{415DA6E9-6C6A-4644-B2A6-9F61F6CF7C18}" presName="conn2-1" presStyleLbl="parChTrans1D4" presStyleIdx="15" presStyleCnt="16"/>
      <dgm:spPr/>
    </dgm:pt>
    <dgm:pt modelId="{A03D1844-20F1-4F3D-B6C9-2912429E7670}" type="pres">
      <dgm:prSet presAssocID="{415DA6E9-6C6A-4644-B2A6-9F61F6CF7C18}" presName="connTx" presStyleLbl="parChTrans1D4" presStyleIdx="15" presStyleCnt="16"/>
      <dgm:spPr/>
    </dgm:pt>
    <dgm:pt modelId="{3D311A6F-9A08-4ADF-B618-B5952CB06C91}" type="pres">
      <dgm:prSet presAssocID="{8F0640D0-6B4C-42BE-89F7-860DE0F09D25}" presName="root2" presStyleCnt="0"/>
      <dgm:spPr/>
    </dgm:pt>
    <dgm:pt modelId="{3C678DBA-BB87-4037-B045-A3935086C46A}" type="pres">
      <dgm:prSet presAssocID="{8F0640D0-6B4C-42BE-89F7-860DE0F09D25}" presName="LevelTwoTextNode" presStyleLbl="node4" presStyleIdx="15" presStyleCnt="16" custScaleX="181442">
        <dgm:presLayoutVars>
          <dgm:chPref val="3"/>
        </dgm:presLayoutVars>
      </dgm:prSet>
      <dgm:spPr/>
    </dgm:pt>
    <dgm:pt modelId="{8DA81EFC-D84F-4992-953B-65D659499DA3}" type="pres">
      <dgm:prSet presAssocID="{8F0640D0-6B4C-42BE-89F7-860DE0F09D25}" presName="level3hierChild" presStyleCnt="0"/>
      <dgm:spPr/>
    </dgm:pt>
    <dgm:pt modelId="{19A26B29-C7A3-46AE-BEBF-53C8DEC5212D}" type="pres">
      <dgm:prSet presAssocID="{9BD67859-8728-4E0B-82B2-39E378E99A00}" presName="conn2-1" presStyleLbl="parChTrans1D2" presStyleIdx="1" presStyleCnt="2"/>
      <dgm:spPr/>
    </dgm:pt>
    <dgm:pt modelId="{8DB7FBC9-2CB8-4B46-8282-A74AC6E04C99}" type="pres">
      <dgm:prSet presAssocID="{9BD67859-8728-4E0B-82B2-39E378E99A00}" presName="connTx" presStyleLbl="parChTrans1D2" presStyleIdx="1" presStyleCnt="2"/>
      <dgm:spPr/>
    </dgm:pt>
    <dgm:pt modelId="{EEE7841A-703B-43FA-97BE-C95E085CB580}" type="pres">
      <dgm:prSet presAssocID="{E4ACBE7D-D9FB-43C2-99DD-C5532B8D3A13}" presName="root2" presStyleCnt="0"/>
      <dgm:spPr/>
    </dgm:pt>
    <dgm:pt modelId="{98F77A74-C439-4BA0-AA8A-05DF95D5C0A0}" type="pres">
      <dgm:prSet presAssocID="{E4ACBE7D-D9FB-43C2-99DD-C5532B8D3A13}" presName="LevelTwoTextNode" presStyleLbl="node2" presStyleIdx="1" presStyleCnt="2" custScaleX="199630">
        <dgm:presLayoutVars>
          <dgm:chPref val="3"/>
        </dgm:presLayoutVars>
      </dgm:prSet>
      <dgm:spPr/>
    </dgm:pt>
    <dgm:pt modelId="{83E9B31B-B16D-459B-B781-037F91B8549D}" type="pres">
      <dgm:prSet presAssocID="{E4ACBE7D-D9FB-43C2-99DD-C5532B8D3A13}" presName="level3hierChild" presStyleCnt="0"/>
      <dgm:spPr/>
    </dgm:pt>
    <dgm:pt modelId="{6BE5E898-5E7A-4911-BFBE-7293DF9F5F72}" type="pres">
      <dgm:prSet presAssocID="{8208E44D-76F9-48E7-9B9B-9757155306A5}" presName="conn2-1" presStyleLbl="parChTrans1D3" presStyleIdx="3" presStyleCnt="5"/>
      <dgm:spPr/>
    </dgm:pt>
    <dgm:pt modelId="{048206AF-56CE-4B4D-A846-696276562DD6}" type="pres">
      <dgm:prSet presAssocID="{8208E44D-76F9-48E7-9B9B-9757155306A5}" presName="connTx" presStyleLbl="parChTrans1D3" presStyleIdx="3" presStyleCnt="5"/>
      <dgm:spPr/>
    </dgm:pt>
    <dgm:pt modelId="{D9211574-2100-48B2-9AD5-38A53663F003}" type="pres">
      <dgm:prSet presAssocID="{E2E61499-FB18-4D35-935F-FC7F4789C236}" presName="root2" presStyleCnt="0"/>
      <dgm:spPr/>
    </dgm:pt>
    <dgm:pt modelId="{0CD3404A-DC27-487C-B5CF-33105C012631}" type="pres">
      <dgm:prSet presAssocID="{E2E61499-FB18-4D35-935F-FC7F4789C236}" presName="LevelTwoTextNode" presStyleLbl="node3" presStyleIdx="3" presStyleCnt="5" custScaleX="174895">
        <dgm:presLayoutVars>
          <dgm:chPref val="3"/>
        </dgm:presLayoutVars>
      </dgm:prSet>
      <dgm:spPr/>
    </dgm:pt>
    <dgm:pt modelId="{B6828E22-11D9-49E2-A509-E8A33AE62004}" type="pres">
      <dgm:prSet presAssocID="{E2E61499-FB18-4D35-935F-FC7F4789C236}" presName="level3hierChild" presStyleCnt="0"/>
      <dgm:spPr/>
    </dgm:pt>
    <dgm:pt modelId="{718B4CD4-0051-4046-81BF-4D20E667A2AC}" type="pres">
      <dgm:prSet presAssocID="{C3674ED2-01A0-4D21-8254-F12FE04582B4}" presName="conn2-1" presStyleLbl="parChTrans1D3" presStyleIdx="4" presStyleCnt="5"/>
      <dgm:spPr/>
    </dgm:pt>
    <dgm:pt modelId="{9A9E1E39-4E9C-4E8B-9742-E7AA8ED2B3FD}" type="pres">
      <dgm:prSet presAssocID="{C3674ED2-01A0-4D21-8254-F12FE04582B4}" presName="connTx" presStyleLbl="parChTrans1D3" presStyleIdx="4" presStyleCnt="5"/>
      <dgm:spPr/>
    </dgm:pt>
    <dgm:pt modelId="{83D1EBBE-79A1-42FC-B6AD-13BD6D678F96}" type="pres">
      <dgm:prSet presAssocID="{44463D98-08F8-485D-BF49-46CEF5DD3E8F}" presName="root2" presStyleCnt="0"/>
      <dgm:spPr/>
    </dgm:pt>
    <dgm:pt modelId="{2F5479D7-5D25-42F5-9094-55B51D9C2FF0}" type="pres">
      <dgm:prSet presAssocID="{44463D98-08F8-485D-BF49-46CEF5DD3E8F}" presName="LevelTwoTextNode" presStyleLbl="node3" presStyleIdx="4" presStyleCnt="5" custScaleX="174895">
        <dgm:presLayoutVars>
          <dgm:chPref val="3"/>
        </dgm:presLayoutVars>
      </dgm:prSet>
      <dgm:spPr/>
    </dgm:pt>
    <dgm:pt modelId="{0A9C3DFA-4A04-49D6-A5C9-B82B27B5A21E}" type="pres">
      <dgm:prSet presAssocID="{44463D98-08F8-485D-BF49-46CEF5DD3E8F}" presName="level3hierChild" presStyleCnt="0"/>
      <dgm:spPr/>
    </dgm:pt>
  </dgm:ptLst>
  <dgm:cxnLst>
    <dgm:cxn modelId="{847C1A01-38C5-4230-B5C9-0EFEAC020119}" type="presOf" srcId="{9BD67859-8728-4E0B-82B2-39E378E99A00}" destId="{19A26B29-C7A3-46AE-BEBF-53C8DEC5212D}" srcOrd="0" destOrd="0" presId="urn:microsoft.com/office/officeart/2005/8/layout/hierarchy2"/>
    <dgm:cxn modelId="{7293D103-A66F-4387-9DD2-1CEC61536B32}" srcId="{5DE71E56-0B48-45BA-AEC7-6DCA190AA71C}" destId="{AA7B1056-3718-44E6-8888-A11FFE318DAF}" srcOrd="1" destOrd="0" parTransId="{E0A3379C-F0CC-4683-A107-474A5C1C2E8D}" sibTransId="{10213BE5-E26C-4026-973E-8E48E7BA933B}"/>
    <dgm:cxn modelId="{CE043C04-2AA2-4E8D-94E7-8819CD782013}" type="presOf" srcId="{FAECA23F-6295-4ECC-B37C-0B18B97B1941}" destId="{761630BB-89A9-4FC0-ACC3-54F099D839FC}" srcOrd="1" destOrd="0" presId="urn:microsoft.com/office/officeart/2005/8/layout/hierarchy2"/>
    <dgm:cxn modelId="{4A8DAB06-4899-410D-81D4-469DC783F771}" type="presOf" srcId="{A4D813CD-6FAA-4909-9D38-51BA08333F1D}" destId="{88585044-F5B9-4FB1-A257-75D2975DE40B}" srcOrd="0" destOrd="0" presId="urn:microsoft.com/office/officeart/2005/8/layout/hierarchy2"/>
    <dgm:cxn modelId="{89191E09-07F5-4B66-AA05-5778EA4F0FA8}" srcId="{898EEDB2-656C-4026-938E-0954852DCE72}" destId="{E4ACBE7D-D9FB-43C2-99DD-C5532B8D3A13}" srcOrd="1" destOrd="0" parTransId="{9BD67859-8728-4E0B-82B2-39E378E99A00}" sibTransId="{52418F2F-BD46-4CD6-B8D3-0355B168A4F6}"/>
    <dgm:cxn modelId="{0F31540B-1EF2-4A59-9263-17571A3FEAAD}" type="presOf" srcId="{9974DA6E-1FCF-4DEF-8B99-505645C605A8}" destId="{E3342491-87B3-4EF7-961A-090DEFBA1CFC}" srcOrd="0" destOrd="0" presId="urn:microsoft.com/office/officeart/2005/8/layout/hierarchy2"/>
    <dgm:cxn modelId="{05E3480C-56C9-41AE-B55B-A96893A89CE0}" type="presOf" srcId="{E679A3C6-2E1D-4F17-B4A1-6C7B6FE0D1DA}" destId="{0AAC94F4-4285-4EAA-A7DB-9A096B22427F}" srcOrd="1" destOrd="0" presId="urn:microsoft.com/office/officeart/2005/8/layout/hierarchy2"/>
    <dgm:cxn modelId="{BC17C90D-9CDB-4416-A5F4-47DB10BF9FA9}" srcId="{391A4CC3-6D27-4751-8D48-BB70B0FD89EE}" destId="{5B931C91-0CE3-42B3-8B32-1F57EB2C1FE6}" srcOrd="1" destOrd="0" parTransId="{5BFDCC1A-8698-4297-99CF-6FA12BB49996}" sibTransId="{D52C47B5-A774-49D4-A323-EBBA7BB0B2B2}"/>
    <dgm:cxn modelId="{2987330E-1D41-4F0F-8942-B54F25904770}" type="presOf" srcId="{8208E44D-76F9-48E7-9B9B-9757155306A5}" destId="{048206AF-56CE-4B4D-A846-696276562DD6}" srcOrd="1" destOrd="0" presId="urn:microsoft.com/office/officeart/2005/8/layout/hierarchy2"/>
    <dgm:cxn modelId="{01469F11-E7F6-406A-A316-5D32C5973706}" type="presOf" srcId="{62065708-544B-42D4-8E68-1883FDD8EB78}" destId="{8B656261-38D7-4760-98FF-2FB4E92AF845}" srcOrd="1" destOrd="0" presId="urn:microsoft.com/office/officeart/2005/8/layout/hierarchy2"/>
    <dgm:cxn modelId="{27886D13-C92B-4B34-9608-AA7CBC940012}" type="presOf" srcId="{DA20B766-A015-4D61-B647-5374252FB92B}" destId="{B47C3FF0-63DE-4E3E-990C-B8F7C18EF8E6}" srcOrd="1" destOrd="0" presId="urn:microsoft.com/office/officeart/2005/8/layout/hierarchy2"/>
    <dgm:cxn modelId="{0F8FFE15-1C6D-410F-BA19-9FE9C7CF7672}" type="presOf" srcId="{5BFDCC1A-8698-4297-99CF-6FA12BB49996}" destId="{28724313-5F79-4384-9FCC-977B0F930483}" srcOrd="1" destOrd="0" presId="urn:microsoft.com/office/officeart/2005/8/layout/hierarchy2"/>
    <dgm:cxn modelId="{556C021D-92EC-46AE-9BC5-5BC557441CCD}" type="presOf" srcId="{C3674ED2-01A0-4D21-8254-F12FE04582B4}" destId="{718B4CD4-0051-4046-81BF-4D20E667A2AC}" srcOrd="0" destOrd="0" presId="urn:microsoft.com/office/officeart/2005/8/layout/hierarchy2"/>
    <dgm:cxn modelId="{9992F01E-E83D-4D58-B6FB-AA3FD7E195FB}" srcId="{5D5F86C8-907A-4732-87FF-18C553299FD4}" destId="{33789882-2D06-4268-BE91-4197EB5D0256}" srcOrd="2" destOrd="0" parTransId="{BDF4C15C-E777-42A6-89FA-0D17579DC69F}" sibTransId="{A002CB12-CEE5-4F3D-9876-8DF0C2610376}"/>
    <dgm:cxn modelId="{AA8A211F-D6A3-4FDD-A831-77DE956ADF35}" srcId="{391A4CC3-6D27-4751-8D48-BB70B0FD89EE}" destId="{CB5F0735-9CD6-4EDD-97D2-E3705F82BD54}" srcOrd="0" destOrd="0" parTransId="{FAECA23F-6295-4ECC-B37C-0B18B97B1941}" sibTransId="{A2389ECE-CFC2-44F6-A637-3C784FFB5C8F}"/>
    <dgm:cxn modelId="{20FF2A20-D687-4B94-BB4B-0D4B706DD6EF}" type="presOf" srcId="{63FA8A35-35C3-4553-9C3E-A55E7067486C}" destId="{C6CF6E58-B71D-4B3F-8674-8665D466A429}" srcOrd="0" destOrd="0" presId="urn:microsoft.com/office/officeart/2005/8/layout/hierarchy2"/>
    <dgm:cxn modelId="{31693622-8683-47D9-9B29-92252A1E4F75}" srcId="{7E72A142-8137-4D82-B8A7-D9CF8EB730DA}" destId="{93337C67-B271-40FE-8120-DCA0FB0310F6}" srcOrd="2" destOrd="0" parTransId="{1FC67F30-685D-4EE8-866E-B59DF9A0493A}" sibTransId="{BC3CD9EF-9B60-46F9-868C-FE3E2E7A6D69}"/>
    <dgm:cxn modelId="{AD4A0427-BAE4-4D0F-B03D-07463093E03B}" type="presOf" srcId="{1FC67F30-685D-4EE8-866E-B59DF9A0493A}" destId="{33C4D4C1-82ED-49DB-B080-8E80A7371763}" srcOrd="0" destOrd="0" presId="urn:microsoft.com/office/officeart/2005/8/layout/hierarchy2"/>
    <dgm:cxn modelId="{CC561927-292A-4D4F-A353-3AB2A87E6532}" srcId="{9E5C9FDF-B13A-4FF5-84E1-C8CAF9BBA8AE}" destId="{391A4CC3-6D27-4751-8D48-BB70B0FD89EE}" srcOrd="2" destOrd="0" parTransId="{7E16D418-BC09-42C3-A4DC-B9553E881736}" sibTransId="{378AFBEF-3684-4454-807A-1077A9C5D7C5}"/>
    <dgm:cxn modelId="{A6C67D2A-D609-4743-85EB-B297B190F5C2}" srcId="{7E72A142-8137-4D82-B8A7-D9CF8EB730DA}" destId="{A12D3458-3C71-4DAF-9F2E-DEAEF3D17A56}" srcOrd="1" destOrd="0" parTransId="{22427D62-1542-4EDB-A025-3F7CAEF729D9}" sibTransId="{C27D22AE-8FF7-406F-83AB-43D02F8C9E08}"/>
    <dgm:cxn modelId="{8129952B-E16F-414F-8567-B936785C519A}" type="presOf" srcId="{2C857724-2713-411D-A4DC-DFCF949BADD6}" destId="{9876BC8D-A7AF-46AE-80FC-AB4B54F01143}" srcOrd="0" destOrd="0" presId="urn:microsoft.com/office/officeart/2005/8/layout/hierarchy2"/>
    <dgm:cxn modelId="{A168952E-8C54-4664-8CE1-A64175DF2A77}" type="presOf" srcId="{C3674ED2-01A0-4D21-8254-F12FE04582B4}" destId="{9A9E1E39-4E9C-4E8B-9742-E7AA8ED2B3FD}" srcOrd="1" destOrd="0" presId="urn:microsoft.com/office/officeart/2005/8/layout/hierarchy2"/>
    <dgm:cxn modelId="{5C183531-4240-4B0D-9DAD-18E472D71AA5}" type="presOf" srcId="{211FEEA3-44C8-4191-9CB2-EC0CC52447F2}" destId="{BD1D9B60-9135-4647-9FBB-3353AAD69454}" srcOrd="0" destOrd="0" presId="urn:microsoft.com/office/officeart/2005/8/layout/hierarchy2"/>
    <dgm:cxn modelId="{2F28D235-9389-43AB-B038-C49E3F35EC94}" type="presOf" srcId="{63FA8A35-35C3-4553-9C3E-A55E7067486C}" destId="{811C4591-FAF3-429A-BC9C-8D64A8DB3820}" srcOrd="1" destOrd="0" presId="urn:microsoft.com/office/officeart/2005/8/layout/hierarchy2"/>
    <dgm:cxn modelId="{B0947E38-4462-49A7-A9FB-5A9AF740EA56}" type="presOf" srcId="{222D90F6-59F1-4676-9EBA-CA506DAAF585}" destId="{7E02BE3B-8A4F-452A-A0E7-AAE16AD5ECFD}" srcOrd="0" destOrd="0" presId="urn:microsoft.com/office/officeart/2005/8/layout/hierarchy2"/>
    <dgm:cxn modelId="{F733583A-8C1F-4AC9-ABB4-8EC28F4614A9}" type="presOf" srcId="{A300CAA5-6A75-47AB-8684-4A25C541637B}" destId="{1A393304-BE22-495A-BF20-6766B284F687}" srcOrd="0" destOrd="0" presId="urn:microsoft.com/office/officeart/2005/8/layout/hierarchy2"/>
    <dgm:cxn modelId="{5142613B-91AA-476C-AFE2-0B77063FBBCD}" type="presOf" srcId="{D1DB7BF9-A50B-4226-A2E6-BE30D98215ED}" destId="{F4D6A4BE-C429-4F93-AA04-CF01D9BDBA00}" srcOrd="0" destOrd="0" presId="urn:microsoft.com/office/officeart/2005/8/layout/hierarchy2"/>
    <dgm:cxn modelId="{195EFF3B-5ED0-4193-A606-C6997713C53C}" type="presOf" srcId="{E0A3379C-F0CC-4683-A107-474A5C1C2E8D}" destId="{123758C3-88EC-46B3-BFD3-364FBFDAF030}" srcOrd="0" destOrd="0" presId="urn:microsoft.com/office/officeart/2005/8/layout/hierarchy2"/>
    <dgm:cxn modelId="{E66CEE3E-13BF-4513-814E-CC599D3A1E6C}" type="presOf" srcId="{5D5F86C8-907A-4732-87FF-18C553299FD4}" destId="{39EBDDA6-1F64-471F-A56F-74BBA9DC383B}" srcOrd="0" destOrd="0" presId="urn:microsoft.com/office/officeart/2005/8/layout/hierarchy2"/>
    <dgm:cxn modelId="{39FA333F-FD87-4CBA-98C8-263191ACA0A9}" srcId="{9E5C9FDF-B13A-4FF5-84E1-C8CAF9BBA8AE}" destId="{5DE71E56-0B48-45BA-AEC7-6DCA190AA71C}" srcOrd="1" destOrd="0" parTransId="{62065708-544B-42D4-8E68-1883FDD8EB78}" sibTransId="{172B18E3-9B86-4D7B-BDEA-62DBA2B778ED}"/>
    <dgm:cxn modelId="{07D08541-42BD-4119-8BB9-CD80557CD9F8}" srcId="{5D5F86C8-907A-4732-87FF-18C553299FD4}" destId="{A2F16CD0-9BC5-42BF-8980-9457FA30B9EF}" srcOrd="0" destOrd="0" parTransId="{2C857724-2713-411D-A4DC-DFCF949BADD6}" sibTransId="{162165E7-324D-490D-8485-60CE12B312FC}"/>
    <dgm:cxn modelId="{E7316343-487E-4BE2-BDD3-588BF091EE3B}" type="presOf" srcId="{7E16D418-BC09-42C3-A4DC-B9553E881736}" destId="{398DB105-E129-4D17-802A-05A91E01C305}" srcOrd="1" destOrd="0" presId="urn:microsoft.com/office/officeart/2005/8/layout/hierarchy2"/>
    <dgm:cxn modelId="{FB75BD44-D931-4F9E-874D-82B7BF2842EB}" srcId="{391A4CC3-6D27-4751-8D48-BB70B0FD89EE}" destId="{7E72A142-8137-4D82-B8A7-D9CF8EB730DA}" srcOrd="2" destOrd="0" parTransId="{EAC007A8-F4C0-4C42-9F49-5B20837CA110}" sibTransId="{877C8137-3B5E-4AA7-925A-F7AF7E47C76B}"/>
    <dgm:cxn modelId="{B62F0047-44BE-4BC4-85C4-DCA24AEB8FFA}" type="presOf" srcId="{8208E44D-76F9-48E7-9B9B-9757155306A5}" destId="{6BE5E898-5E7A-4911-BFBE-7293DF9F5F72}" srcOrd="0" destOrd="0" presId="urn:microsoft.com/office/officeart/2005/8/layout/hierarchy2"/>
    <dgm:cxn modelId="{E3F90F68-090A-4077-ABB4-94B74AFB67FD}" type="presOf" srcId="{CB5F0735-9CD6-4EDD-97D2-E3705F82BD54}" destId="{396D1BEF-2513-43E2-8F17-7D327495A0F7}" srcOrd="0" destOrd="0" presId="urn:microsoft.com/office/officeart/2005/8/layout/hierarchy2"/>
    <dgm:cxn modelId="{CC6B6E68-5F7F-4641-AD4D-EA763B19B926}" type="presOf" srcId="{DA20B766-A015-4D61-B647-5374252FB92B}" destId="{C53435BF-C3FB-465C-8367-AEE39A059F2E}" srcOrd="0" destOrd="0" presId="urn:microsoft.com/office/officeart/2005/8/layout/hierarchy2"/>
    <dgm:cxn modelId="{92FE8068-9494-4B07-83CA-A32322E2F134}" type="presOf" srcId="{BDF4C15C-E777-42A6-89FA-0D17579DC69F}" destId="{650F8BD0-0FC5-4CBE-96C7-4BB8C4544272}" srcOrd="1" destOrd="0" presId="urn:microsoft.com/office/officeart/2005/8/layout/hierarchy2"/>
    <dgm:cxn modelId="{A9E90349-E53B-4F5F-B0DD-48130499BD6C}" type="presOf" srcId="{E2E61499-FB18-4D35-935F-FC7F4789C236}" destId="{0CD3404A-DC27-487C-B5CF-33105C012631}" srcOrd="0" destOrd="0" presId="urn:microsoft.com/office/officeart/2005/8/layout/hierarchy2"/>
    <dgm:cxn modelId="{C7C07F69-C9DD-4494-81AB-CDCE355C1909}" srcId="{898EEDB2-656C-4026-938E-0954852DCE72}" destId="{9E5C9FDF-B13A-4FF5-84E1-C8CAF9BBA8AE}" srcOrd="0" destOrd="0" parTransId="{EFC25AE4-9176-4CD7-B1EF-37C6EAC68A61}" sibTransId="{D4E9F0AC-443C-4A17-BB65-A74BC6CAA607}"/>
    <dgm:cxn modelId="{5F401E6C-252B-46F9-8172-7CD41CFD5220}" type="presOf" srcId="{391A4CC3-6D27-4751-8D48-BB70B0FD89EE}" destId="{FB285474-27E9-4526-A869-6BF9B4E1EF11}" srcOrd="0" destOrd="0" presId="urn:microsoft.com/office/officeart/2005/8/layout/hierarchy2"/>
    <dgm:cxn modelId="{2EDF3D4C-70B8-4F81-87EE-3A9287000030}" type="presOf" srcId="{B17ED1AF-12A9-4BA4-8BCF-79A4017DAFE3}" destId="{1F97C85B-6FAD-443E-8353-261F6E870AA0}" srcOrd="0" destOrd="0" presId="urn:microsoft.com/office/officeart/2005/8/layout/hierarchy2"/>
    <dgm:cxn modelId="{A60E3A6D-C645-49DA-9B4A-88318ECAE500}" type="presOf" srcId="{8F0640D0-6B4C-42BE-89F7-860DE0F09D25}" destId="{3C678DBA-BB87-4037-B045-A3935086C46A}" srcOrd="0" destOrd="0" presId="urn:microsoft.com/office/officeart/2005/8/layout/hierarchy2"/>
    <dgm:cxn modelId="{7ADE674D-BC8D-41ED-88FE-EE9FD4CB7A1A}" type="presOf" srcId="{E679A3C6-2E1D-4F17-B4A1-6C7B6FE0D1DA}" destId="{DE2134F3-7697-47A6-B610-7964E2DE8029}" srcOrd="0" destOrd="0" presId="urn:microsoft.com/office/officeart/2005/8/layout/hierarchy2"/>
    <dgm:cxn modelId="{EA76A94D-5772-4795-86B1-A2DE5C0ADA08}" srcId="{5DE71E56-0B48-45BA-AEC7-6DCA190AA71C}" destId="{898186FE-0C97-44A4-8065-1CD1FDDE6F84}" srcOrd="3" destOrd="0" parTransId="{9974DA6E-1FCF-4DEF-8B99-505645C605A8}" sibTransId="{F859B17B-7DA8-45A4-AE77-825F90498760}"/>
    <dgm:cxn modelId="{E6ACB26E-48C8-4B89-97AC-C9D83948FFA1}" type="presOf" srcId="{93337C67-B271-40FE-8120-DCA0FB0310F6}" destId="{6E2034CE-82E6-4B59-B4E3-316D6276AB81}" srcOrd="0" destOrd="0" presId="urn:microsoft.com/office/officeart/2005/8/layout/hierarchy2"/>
    <dgm:cxn modelId="{A7100150-6AE0-46D8-A4DE-F3F9E7912FB4}" type="presOf" srcId="{9E5C9FDF-B13A-4FF5-84E1-C8CAF9BBA8AE}" destId="{A719138D-D5C7-4423-B1DD-C5602FE800E0}" srcOrd="0" destOrd="0" presId="urn:microsoft.com/office/officeart/2005/8/layout/hierarchy2"/>
    <dgm:cxn modelId="{0D8F5150-C78C-4155-BD3C-E82B093A527C}" type="presOf" srcId="{9BD67859-8728-4E0B-82B2-39E378E99A00}" destId="{8DB7FBC9-2CB8-4B46-8282-A74AC6E04C99}" srcOrd="1" destOrd="0" presId="urn:microsoft.com/office/officeart/2005/8/layout/hierarchy2"/>
    <dgm:cxn modelId="{7D78B350-F265-4D83-A88F-80DFB87201B3}" type="presOf" srcId="{EFC25AE4-9176-4CD7-B1EF-37C6EAC68A61}" destId="{A47F0D53-691C-46FD-B3D4-DDD56B54DD1C}" srcOrd="0" destOrd="0" presId="urn:microsoft.com/office/officeart/2005/8/layout/hierarchy2"/>
    <dgm:cxn modelId="{2A92C870-B02C-4F35-A118-DAAAB8591EDC}" srcId="{E4ACBE7D-D9FB-43C2-99DD-C5532B8D3A13}" destId="{E2E61499-FB18-4D35-935F-FC7F4789C236}" srcOrd="0" destOrd="0" parTransId="{8208E44D-76F9-48E7-9B9B-9757155306A5}" sibTransId="{8F220F98-A73D-478B-A8CB-F6CE43192A95}"/>
    <dgm:cxn modelId="{36A24E52-25EE-4ECD-856A-86E401A907CA}" srcId="{5DE71E56-0B48-45BA-AEC7-6DCA190AA71C}" destId="{F72F9A51-4DBD-4E7F-A166-A7272D1B096D}" srcOrd="2" destOrd="0" parTransId="{92F61195-4003-4162-B241-37FF884B714F}" sibTransId="{ACCD8967-B4CF-4E38-95ED-C8E3A6FBBB7B}"/>
    <dgm:cxn modelId="{8EAF3473-C13A-44B1-8313-688AEF961B50}" srcId="{222D90F6-59F1-4676-9EBA-CA506DAAF585}" destId="{898EEDB2-656C-4026-938E-0954852DCE72}" srcOrd="0" destOrd="0" parTransId="{110E4E3D-8CCC-4222-8284-AA21AA629FCA}" sibTransId="{E07E62EA-FBF0-4D4F-9983-9A92A84C5D89}"/>
    <dgm:cxn modelId="{8BEEDC54-54E9-4710-B7CE-3E0E54728E23}" type="presOf" srcId="{E4ACBE7D-D9FB-43C2-99DD-C5532B8D3A13}" destId="{98F77A74-C439-4BA0-AA8A-05DF95D5C0A0}" srcOrd="0" destOrd="0" presId="urn:microsoft.com/office/officeart/2005/8/layout/hierarchy2"/>
    <dgm:cxn modelId="{4D1B5478-B24B-4A6B-9CF2-3A35482BCE4F}" type="presOf" srcId="{EAC007A8-F4C0-4C42-9F49-5B20837CA110}" destId="{2C2ACB30-B3CC-44EA-8D1C-2BD02A3B9886}" srcOrd="0" destOrd="0" presId="urn:microsoft.com/office/officeart/2005/8/layout/hierarchy2"/>
    <dgm:cxn modelId="{B60CA079-0C43-4093-8991-BA62B3A52E6E}" srcId="{7E72A142-8137-4D82-B8A7-D9CF8EB730DA}" destId="{338E41E5-AE3C-4B6C-9506-41A0B2F3BCB0}" srcOrd="0" destOrd="0" parTransId="{DA20B766-A015-4D61-B647-5374252FB92B}" sibTransId="{B55AC2E1-BB05-45F8-BC8D-708066BE5A73}"/>
    <dgm:cxn modelId="{631FAA59-F327-49C3-B08E-8017B95A1828}" type="presOf" srcId="{7E16D418-BC09-42C3-A4DC-B9553E881736}" destId="{E608D6FA-B9B1-489F-890C-19A884266C5C}" srcOrd="0" destOrd="0" presId="urn:microsoft.com/office/officeart/2005/8/layout/hierarchy2"/>
    <dgm:cxn modelId="{56C46D5A-459E-46E4-BA72-F8CB636B06D0}" type="presOf" srcId="{5DE71E56-0B48-45BA-AEC7-6DCA190AA71C}" destId="{3067213F-97E3-4A7D-AE2C-BFE76370D009}" srcOrd="0" destOrd="0" presId="urn:microsoft.com/office/officeart/2005/8/layout/hierarchy2"/>
    <dgm:cxn modelId="{DA765B7B-2259-4E16-BB43-7CA20CB1B28E}" type="presOf" srcId="{A300CAA5-6A75-47AB-8684-4A25C541637B}" destId="{6B7AD6B3-1545-4F1E-B8B6-BBE851D76104}" srcOrd="1" destOrd="0" presId="urn:microsoft.com/office/officeart/2005/8/layout/hierarchy2"/>
    <dgm:cxn modelId="{2A8E027F-497F-4F95-BBFD-815FEBC6622D}" type="presOf" srcId="{5B931C91-0CE3-42B3-8B32-1F57EB2C1FE6}" destId="{BF8F04FE-1641-4014-8634-A412E5C9D0CD}" srcOrd="0" destOrd="0" presId="urn:microsoft.com/office/officeart/2005/8/layout/hierarchy2"/>
    <dgm:cxn modelId="{16B1D981-C7AF-40F2-936E-8C53A74BB65C}" type="presOf" srcId="{2C857724-2713-411D-A4DC-DFCF949BADD6}" destId="{14AB6E53-DB0E-4926-941A-7EBB4158439B}" srcOrd="1" destOrd="0" presId="urn:microsoft.com/office/officeart/2005/8/layout/hierarchy2"/>
    <dgm:cxn modelId="{7291BA85-99C0-4FA1-9C9C-DD98EA9C77D7}" type="presOf" srcId="{7E72A142-8137-4D82-B8A7-D9CF8EB730DA}" destId="{FE0F2443-9F2F-4870-8DDC-F3F4F7E9F8A6}" srcOrd="0" destOrd="0" presId="urn:microsoft.com/office/officeart/2005/8/layout/hierarchy2"/>
    <dgm:cxn modelId="{5C2B0487-768A-4039-9C9D-82D6A77FC70A}" type="presOf" srcId="{44463D98-08F8-485D-BF49-46CEF5DD3E8F}" destId="{2F5479D7-5D25-42F5-9094-55B51D9C2FF0}" srcOrd="0" destOrd="0" presId="urn:microsoft.com/office/officeart/2005/8/layout/hierarchy2"/>
    <dgm:cxn modelId="{BB89329A-6325-4692-A92D-B7B61F4F0558}" type="presOf" srcId="{FAECA23F-6295-4ECC-B37C-0B18B97B1941}" destId="{27B66250-A49F-48D0-9979-D068FABE0CFE}" srcOrd="0" destOrd="0" presId="urn:microsoft.com/office/officeart/2005/8/layout/hierarchy2"/>
    <dgm:cxn modelId="{71C76E9C-42C2-43CB-B195-1A6917216DA4}" type="presOf" srcId="{9974DA6E-1FCF-4DEF-8B99-505645C605A8}" destId="{E3CFB937-DA53-4EE6-806A-D4B7008D5A19}" srcOrd="1" destOrd="0" presId="urn:microsoft.com/office/officeart/2005/8/layout/hierarchy2"/>
    <dgm:cxn modelId="{948F6E9D-94B7-42BF-B5D3-E0C8CDEB34EC}" type="presOf" srcId="{A12D3458-3C71-4DAF-9F2E-DEAEF3D17A56}" destId="{5252EA87-AF3B-44A4-BA5C-A516235914D1}" srcOrd="0" destOrd="0" presId="urn:microsoft.com/office/officeart/2005/8/layout/hierarchy2"/>
    <dgm:cxn modelId="{A86A29A4-E344-43B9-97F2-C54EF27CC4AA}" type="presOf" srcId="{E67D29A5-E4C5-41FD-BA1A-8EAEB166572F}" destId="{348243AD-56D4-40A6-8A5F-FBED6E03E63E}" srcOrd="1" destOrd="0" presId="urn:microsoft.com/office/officeart/2005/8/layout/hierarchy2"/>
    <dgm:cxn modelId="{91C570A4-B99D-4AFF-B2D7-C6A064C6AAF9}" type="presOf" srcId="{415DA6E9-6C6A-4644-B2A6-9F61F6CF7C18}" destId="{4F6BECD3-B28A-48DF-B975-73144CDB4275}" srcOrd="0" destOrd="0" presId="urn:microsoft.com/office/officeart/2005/8/layout/hierarchy2"/>
    <dgm:cxn modelId="{0572BBAD-D38B-4C1C-947F-E6BE8C4511FC}" type="presOf" srcId="{E0A3379C-F0CC-4683-A107-474A5C1C2E8D}" destId="{81C7BB02-2FFF-44EB-BF42-8EA88202CD30}" srcOrd="1" destOrd="0" presId="urn:microsoft.com/office/officeart/2005/8/layout/hierarchy2"/>
    <dgm:cxn modelId="{08B74EAF-A623-41AE-84F2-15EDCF5C6437}" type="presOf" srcId="{415DA6E9-6C6A-4644-B2A6-9F61F6CF7C18}" destId="{A03D1844-20F1-4F3D-B6C9-2912429E7670}" srcOrd="1" destOrd="0" presId="urn:microsoft.com/office/officeart/2005/8/layout/hierarchy2"/>
    <dgm:cxn modelId="{3E1771B1-1559-45C8-84C3-F1EF47E9C7D3}" type="presOf" srcId="{1FC67F30-685D-4EE8-866E-B59DF9A0493A}" destId="{C9283871-3AA0-45C1-8B80-ACE784B4C582}" srcOrd="1" destOrd="0" presId="urn:microsoft.com/office/officeart/2005/8/layout/hierarchy2"/>
    <dgm:cxn modelId="{B08719B4-834B-48BB-B165-4F11FF312E56}" srcId="{5D5F86C8-907A-4732-87FF-18C553299FD4}" destId="{B17ED1AF-12A9-4BA4-8BCF-79A4017DAFE3}" srcOrd="3" destOrd="0" parTransId="{E679A3C6-2E1D-4F17-B4A1-6C7B6FE0D1DA}" sibTransId="{8ED6A0CB-072F-49E7-8164-A2AD39724C05}"/>
    <dgm:cxn modelId="{71F28CB6-FE6A-4B99-8DA3-F542C5C45804}" type="presOf" srcId="{62065708-544B-42D4-8E68-1883FDD8EB78}" destId="{AC693DCE-2271-44A7-8060-D38120725243}" srcOrd="0" destOrd="0" presId="urn:microsoft.com/office/officeart/2005/8/layout/hierarchy2"/>
    <dgm:cxn modelId="{79CB53B8-BF29-422D-B7D9-20ACBD7AFA01}" type="presOf" srcId="{898186FE-0C97-44A4-8065-1CD1FDDE6F84}" destId="{E7C19D09-E29C-462D-B3B0-10B18AD00976}" srcOrd="0" destOrd="0" presId="urn:microsoft.com/office/officeart/2005/8/layout/hierarchy2"/>
    <dgm:cxn modelId="{05DA88B9-7EBD-47F0-A683-BCA8D9607BCB}" type="presOf" srcId="{338E41E5-AE3C-4B6C-9506-41A0B2F3BCB0}" destId="{982D89F4-DFDD-4BE8-B6F8-4EC54E7B4087}" srcOrd="0" destOrd="0" presId="urn:microsoft.com/office/officeart/2005/8/layout/hierarchy2"/>
    <dgm:cxn modelId="{03C03DBF-8030-49CD-B0DC-7128CB3FBCA5}" srcId="{5B931C91-0CE3-42B3-8B32-1F57EB2C1FE6}" destId="{D1DB7BF9-A50B-4226-A2E6-BE30D98215ED}" srcOrd="0" destOrd="0" parTransId="{211FEEA3-44C8-4191-9CB2-EC0CC52447F2}" sibTransId="{75D95876-AA8C-4322-98D0-B63B5A420B9B}"/>
    <dgm:cxn modelId="{A1DB40C1-1E88-4BFF-955B-3EF24D882A54}" type="presOf" srcId="{A2F16CD0-9BC5-42BF-8980-9457FA30B9EF}" destId="{DC5C7FD3-9ED0-4E33-B9CB-ACE81F3D9FE2}" srcOrd="0" destOrd="0" presId="urn:microsoft.com/office/officeart/2005/8/layout/hierarchy2"/>
    <dgm:cxn modelId="{2AB37DC6-DFD1-4CFE-AACA-28D7B813F537}" type="presOf" srcId="{BDF4C15C-E777-42A6-89FA-0D17579DC69F}" destId="{53C98E16-0162-4AF4-8768-F043573DE3E3}" srcOrd="0" destOrd="0" presId="urn:microsoft.com/office/officeart/2005/8/layout/hierarchy2"/>
    <dgm:cxn modelId="{F96293CA-A363-4F4D-B6DF-2A8857DC6828}" srcId="{E4ACBE7D-D9FB-43C2-99DD-C5532B8D3A13}" destId="{44463D98-08F8-485D-BF49-46CEF5DD3E8F}" srcOrd="1" destOrd="0" parTransId="{C3674ED2-01A0-4D21-8254-F12FE04582B4}" sibTransId="{462888A0-D815-4ABC-B86A-B1586607D2B2}"/>
    <dgm:cxn modelId="{6FFC87CD-976E-4AB7-96A4-DEF227197EC4}" type="presOf" srcId="{EAC007A8-F4C0-4C42-9F49-5B20837CA110}" destId="{8008F094-8B6E-4F59-BE4E-5E325CF7E855}" srcOrd="1" destOrd="0" presId="urn:microsoft.com/office/officeart/2005/8/layout/hierarchy2"/>
    <dgm:cxn modelId="{94B434CF-647C-43BA-96D7-3F99AE6CEA45}" type="presOf" srcId="{EFC25AE4-9176-4CD7-B1EF-37C6EAC68A61}" destId="{4F84E266-8AC6-4AF6-82BC-C73C0D7930CF}" srcOrd="1" destOrd="0" presId="urn:microsoft.com/office/officeart/2005/8/layout/hierarchy2"/>
    <dgm:cxn modelId="{061E9BD5-2515-47B4-AD7A-CDC79D735AE9}" srcId="{5D5F86C8-907A-4732-87FF-18C553299FD4}" destId="{A4D813CD-6FAA-4909-9D38-51BA08333F1D}" srcOrd="1" destOrd="0" parTransId="{E67D29A5-E4C5-41FD-BA1A-8EAEB166572F}" sibTransId="{5B3AE016-5381-4E2D-A5D0-C11C3D3B89DC}"/>
    <dgm:cxn modelId="{66EDFBD6-00A5-48CA-B8E8-FB5F1B246542}" type="presOf" srcId="{F72F9A51-4DBD-4E7F-A166-A7272D1B096D}" destId="{90AB29A8-D4B6-45CB-A8B4-0E1569D1F957}" srcOrd="0" destOrd="0" presId="urn:microsoft.com/office/officeart/2005/8/layout/hierarchy2"/>
    <dgm:cxn modelId="{A0CC75D8-40FB-49EF-9F4C-6D45F2F0EE2D}" type="presOf" srcId="{22427D62-1542-4EDB-A025-3F7CAEF729D9}" destId="{1A90B742-8F9A-4AAA-A59F-704AE1223936}" srcOrd="0" destOrd="0" presId="urn:microsoft.com/office/officeart/2005/8/layout/hierarchy2"/>
    <dgm:cxn modelId="{EB6261DD-E986-43E1-B20E-841157E88F9C}" type="presOf" srcId="{92F61195-4003-4162-B241-37FF884B714F}" destId="{70678EC9-F1A3-4E83-A52F-592E9F59B9DC}" srcOrd="0" destOrd="0" presId="urn:microsoft.com/office/officeart/2005/8/layout/hierarchy2"/>
    <dgm:cxn modelId="{D558B8DE-4690-4B33-9222-DBBEC0988830}" type="presOf" srcId="{211FEEA3-44C8-4191-9CB2-EC0CC52447F2}" destId="{FF613C22-137D-4B87-BD26-08B2522EFC1B}" srcOrd="1" destOrd="0" presId="urn:microsoft.com/office/officeart/2005/8/layout/hierarchy2"/>
    <dgm:cxn modelId="{5ACB5FDF-C44A-4BD2-83F0-82366EBFBF7F}" type="presOf" srcId="{AA7B1056-3718-44E6-8888-A11FFE318DAF}" destId="{CE9E1524-53CC-492E-A508-B262B419EB2F}" srcOrd="0" destOrd="0" presId="urn:microsoft.com/office/officeart/2005/8/layout/hierarchy2"/>
    <dgm:cxn modelId="{927BB0E0-AAD2-4E1F-8C54-3D57A0DD2D5F}" srcId="{5DE71E56-0B48-45BA-AEC7-6DCA190AA71C}" destId="{EDB9C891-E168-4F21-942A-581BAD20684D}" srcOrd="0" destOrd="0" parTransId="{A300CAA5-6A75-47AB-8684-4A25C541637B}" sibTransId="{B7C0D9FD-D76B-4FBE-A53C-F54168730DD4}"/>
    <dgm:cxn modelId="{892635E1-B21C-4596-AE9C-F2935300526E}" type="presOf" srcId="{EDB9C891-E168-4F21-942A-581BAD20684D}" destId="{65804DC4-71AE-4EFE-98F3-2E6D2E589AFD}" srcOrd="0" destOrd="0" presId="urn:microsoft.com/office/officeart/2005/8/layout/hierarchy2"/>
    <dgm:cxn modelId="{8ED833E2-0E09-41BC-9BEB-1954D3D4AF46}" type="presOf" srcId="{33789882-2D06-4268-BE91-4197EB5D0256}" destId="{1ECB4ABD-480B-45A8-A2EC-3ED4C540A4F6}" srcOrd="0" destOrd="0" presId="urn:microsoft.com/office/officeart/2005/8/layout/hierarchy2"/>
    <dgm:cxn modelId="{D4D96DEA-C1D0-409F-B757-EC2B6B4256AC}" type="presOf" srcId="{92F61195-4003-4162-B241-37FF884B714F}" destId="{E00997F2-B6A4-4EBF-B60A-E5C4AD17286A}" srcOrd="1" destOrd="0" presId="urn:microsoft.com/office/officeart/2005/8/layout/hierarchy2"/>
    <dgm:cxn modelId="{5843DEEB-9893-4FC3-9257-3B99FC2E53EC}" srcId="{9E5C9FDF-B13A-4FF5-84E1-C8CAF9BBA8AE}" destId="{5D5F86C8-907A-4732-87FF-18C553299FD4}" srcOrd="0" destOrd="0" parTransId="{63FA8A35-35C3-4553-9C3E-A55E7067486C}" sibTransId="{2E0DEAF6-C35E-41E1-975C-AC0D9302D323}"/>
    <dgm:cxn modelId="{7E2008F8-BD64-4012-8488-576BDA5A029A}" type="presOf" srcId="{898EEDB2-656C-4026-938E-0954852DCE72}" destId="{E3920AE8-BD9A-4F98-9DEB-19D90F8F6AAC}" srcOrd="0" destOrd="0" presId="urn:microsoft.com/office/officeart/2005/8/layout/hierarchy2"/>
    <dgm:cxn modelId="{90CFA8FA-6D17-4CF8-A0C9-24EA535675EF}" type="presOf" srcId="{5BFDCC1A-8698-4297-99CF-6FA12BB49996}" destId="{E62050F6-0942-4477-98FD-8DCEFBAF529E}" srcOrd="0" destOrd="0" presId="urn:microsoft.com/office/officeart/2005/8/layout/hierarchy2"/>
    <dgm:cxn modelId="{2B9B2BFD-8EBA-4203-8EE2-026E1930CA42}" type="presOf" srcId="{E67D29A5-E4C5-41FD-BA1A-8EAEB166572F}" destId="{F3372B33-0461-4300-BA1A-414B2A3B9EA0}" srcOrd="0" destOrd="0" presId="urn:microsoft.com/office/officeart/2005/8/layout/hierarchy2"/>
    <dgm:cxn modelId="{EB9561FF-944F-456A-AE80-1A7DA41BAC18}" type="presOf" srcId="{22427D62-1542-4EDB-A025-3F7CAEF729D9}" destId="{9DB5A2B0-6241-42FB-9BBC-673E370A2FF6}" srcOrd="1" destOrd="0" presId="urn:microsoft.com/office/officeart/2005/8/layout/hierarchy2"/>
    <dgm:cxn modelId="{8451DDFF-D754-4659-BBDA-2A2ED711625F}" srcId="{7E72A142-8137-4D82-B8A7-D9CF8EB730DA}" destId="{8F0640D0-6B4C-42BE-89F7-860DE0F09D25}" srcOrd="3" destOrd="0" parTransId="{415DA6E9-6C6A-4644-B2A6-9F61F6CF7C18}" sibTransId="{E1927367-E857-4344-A7C9-D08C35D2C1AD}"/>
    <dgm:cxn modelId="{1D8127A5-5C91-4B3B-8213-61BC493447E8}" type="presParOf" srcId="{7E02BE3B-8A4F-452A-A0E7-AAE16AD5ECFD}" destId="{92290EBE-B2A8-4F3C-B2C8-8D70B3CD64AD}" srcOrd="0" destOrd="0" presId="urn:microsoft.com/office/officeart/2005/8/layout/hierarchy2"/>
    <dgm:cxn modelId="{01504C89-27CF-4C3A-9D78-D26A6E603DD5}" type="presParOf" srcId="{92290EBE-B2A8-4F3C-B2C8-8D70B3CD64AD}" destId="{E3920AE8-BD9A-4F98-9DEB-19D90F8F6AAC}" srcOrd="0" destOrd="0" presId="urn:microsoft.com/office/officeart/2005/8/layout/hierarchy2"/>
    <dgm:cxn modelId="{E98C4162-77A2-42B8-BEC2-82CABCC3F15D}" type="presParOf" srcId="{92290EBE-B2A8-4F3C-B2C8-8D70B3CD64AD}" destId="{19759DCC-2209-4B50-9397-9A10E9ED5EA9}" srcOrd="1" destOrd="0" presId="urn:microsoft.com/office/officeart/2005/8/layout/hierarchy2"/>
    <dgm:cxn modelId="{38E9B623-E9B6-4B2D-8E8F-F3F542D7093C}" type="presParOf" srcId="{19759DCC-2209-4B50-9397-9A10E9ED5EA9}" destId="{A47F0D53-691C-46FD-B3D4-DDD56B54DD1C}" srcOrd="0" destOrd="0" presId="urn:microsoft.com/office/officeart/2005/8/layout/hierarchy2"/>
    <dgm:cxn modelId="{1753F341-255D-4A38-A8CB-83A83E921582}" type="presParOf" srcId="{A47F0D53-691C-46FD-B3D4-DDD56B54DD1C}" destId="{4F84E266-8AC6-4AF6-82BC-C73C0D7930CF}" srcOrd="0" destOrd="0" presId="urn:microsoft.com/office/officeart/2005/8/layout/hierarchy2"/>
    <dgm:cxn modelId="{B4E851B4-2635-47F5-A0A1-BCDAA98AD0D9}" type="presParOf" srcId="{19759DCC-2209-4B50-9397-9A10E9ED5EA9}" destId="{E9A41538-9D99-40D9-858A-146FC23B7CCB}" srcOrd="1" destOrd="0" presId="urn:microsoft.com/office/officeart/2005/8/layout/hierarchy2"/>
    <dgm:cxn modelId="{F73EF185-4C06-491E-B347-AB4C34074681}" type="presParOf" srcId="{E9A41538-9D99-40D9-858A-146FC23B7CCB}" destId="{A719138D-D5C7-4423-B1DD-C5602FE800E0}" srcOrd="0" destOrd="0" presId="urn:microsoft.com/office/officeart/2005/8/layout/hierarchy2"/>
    <dgm:cxn modelId="{04103349-8C00-427A-9911-58CF23937337}" type="presParOf" srcId="{E9A41538-9D99-40D9-858A-146FC23B7CCB}" destId="{0B1D9223-8B4B-4E57-85BF-762C6009F5C5}" srcOrd="1" destOrd="0" presId="urn:microsoft.com/office/officeart/2005/8/layout/hierarchy2"/>
    <dgm:cxn modelId="{FAF8D652-F0F1-4F9B-B26D-82BB1F7D5EEC}" type="presParOf" srcId="{0B1D9223-8B4B-4E57-85BF-762C6009F5C5}" destId="{C6CF6E58-B71D-4B3F-8674-8665D466A429}" srcOrd="0" destOrd="0" presId="urn:microsoft.com/office/officeart/2005/8/layout/hierarchy2"/>
    <dgm:cxn modelId="{2B14FB3B-A645-478A-A1EA-8F9CDA7A0C71}" type="presParOf" srcId="{C6CF6E58-B71D-4B3F-8674-8665D466A429}" destId="{811C4591-FAF3-429A-BC9C-8D64A8DB3820}" srcOrd="0" destOrd="0" presId="urn:microsoft.com/office/officeart/2005/8/layout/hierarchy2"/>
    <dgm:cxn modelId="{731B584C-150F-4C83-BB6F-45AF7171C14C}" type="presParOf" srcId="{0B1D9223-8B4B-4E57-85BF-762C6009F5C5}" destId="{A41AA367-45AE-4C5A-8EC4-9B1DE4670CA4}" srcOrd="1" destOrd="0" presId="urn:microsoft.com/office/officeart/2005/8/layout/hierarchy2"/>
    <dgm:cxn modelId="{88F0F4DB-8C46-447B-829C-8920C43455AA}" type="presParOf" srcId="{A41AA367-45AE-4C5A-8EC4-9B1DE4670CA4}" destId="{39EBDDA6-1F64-471F-A56F-74BBA9DC383B}" srcOrd="0" destOrd="0" presId="urn:microsoft.com/office/officeart/2005/8/layout/hierarchy2"/>
    <dgm:cxn modelId="{74BDB03E-5B74-4ADB-AAC2-45368CDA0AC8}" type="presParOf" srcId="{A41AA367-45AE-4C5A-8EC4-9B1DE4670CA4}" destId="{26BBDA05-B2D8-47CF-B80A-AA5EF8784E46}" srcOrd="1" destOrd="0" presId="urn:microsoft.com/office/officeart/2005/8/layout/hierarchy2"/>
    <dgm:cxn modelId="{3C566667-150B-4FFD-8B24-4CFD3FAE4548}" type="presParOf" srcId="{26BBDA05-B2D8-47CF-B80A-AA5EF8784E46}" destId="{9876BC8D-A7AF-46AE-80FC-AB4B54F01143}" srcOrd="0" destOrd="0" presId="urn:microsoft.com/office/officeart/2005/8/layout/hierarchy2"/>
    <dgm:cxn modelId="{8657DBB1-DC99-4426-9AD4-FB70D0E29A28}" type="presParOf" srcId="{9876BC8D-A7AF-46AE-80FC-AB4B54F01143}" destId="{14AB6E53-DB0E-4926-941A-7EBB4158439B}" srcOrd="0" destOrd="0" presId="urn:microsoft.com/office/officeart/2005/8/layout/hierarchy2"/>
    <dgm:cxn modelId="{02866011-4820-4A31-802E-2E9C1C921F90}" type="presParOf" srcId="{26BBDA05-B2D8-47CF-B80A-AA5EF8784E46}" destId="{E0A5BC9A-13DF-4FE6-AC71-A69BE489A794}" srcOrd="1" destOrd="0" presId="urn:microsoft.com/office/officeart/2005/8/layout/hierarchy2"/>
    <dgm:cxn modelId="{9A10FD4C-2219-46F7-9EFB-5AC0B3AC7041}" type="presParOf" srcId="{E0A5BC9A-13DF-4FE6-AC71-A69BE489A794}" destId="{DC5C7FD3-9ED0-4E33-B9CB-ACE81F3D9FE2}" srcOrd="0" destOrd="0" presId="urn:microsoft.com/office/officeart/2005/8/layout/hierarchy2"/>
    <dgm:cxn modelId="{07F0E086-0AB4-418B-B057-46125127EAF1}" type="presParOf" srcId="{E0A5BC9A-13DF-4FE6-AC71-A69BE489A794}" destId="{61F21CCB-CAEC-4583-A406-68C04E52C2CA}" srcOrd="1" destOrd="0" presId="urn:microsoft.com/office/officeart/2005/8/layout/hierarchy2"/>
    <dgm:cxn modelId="{ABE2DDFC-EB98-419B-8D05-1688F5832E58}" type="presParOf" srcId="{26BBDA05-B2D8-47CF-B80A-AA5EF8784E46}" destId="{F3372B33-0461-4300-BA1A-414B2A3B9EA0}" srcOrd="2" destOrd="0" presId="urn:microsoft.com/office/officeart/2005/8/layout/hierarchy2"/>
    <dgm:cxn modelId="{CB551E77-4A36-4290-80B0-411A8C826C24}" type="presParOf" srcId="{F3372B33-0461-4300-BA1A-414B2A3B9EA0}" destId="{348243AD-56D4-40A6-8A5F-FBED6E03E63E}" srcOrd="0" destOrd="0" presId="urn:microsoft.com/office/officeart/2005/8/layout/hierarchy2"/>
    <dgm:cxn modelId="{4ED0C4F5-AD43-4A1E-8DE7-D0E2AA776857}" type="presParOf" srcId="{26BBDA05-B2D8-47CF-B80A-AA5EF8784E46}" destId="{ABD9DC26-8769-4DDD-9359-1B3402540B25}" srcOrd="3" destOrd="0" presId="urn:microsoft.com/office/officeart/2005/8/layout/hierarchy2"/>
    <dgm:cxn modelId="{79D608E6-C214-4F06-B836-FE9998B7BE90}" type="presParOf" srcId="{ABD9DC26-8769-4DDD-9359-1B3402540B25}" destId="{88585044-F5B9-4FB1-A257-75D2975DE40B}" srcOrd="0" destOrd="0" presId="urn:microsoft.com/office/officeart/2005/8/layout/hierarchy2"/>
    <dgm:cxn modelId="{ACDCCA66-63DD-47B4-8535-88532670DD94}" type="presParOf" srcId="{ABD9DC26-8769-4DDD-9359-1B3402540B25}" destId="{E4335E70-59AE-40FC-B126-EE3FE7DE03F6}" srcOrd="1" destOrd="0" presId="urn:microsoft.com/office/officeart/2005/8/layout/hierarchy2"/>
    <dgm:cxn modelId="{4EE98EB3-3DF6-48B8-B19E-CE43C54384D6}" type="presParOf" srcId="{26BBDA05-B2D8-47CF-B80A-AA5EF8784E46}" destId="{53C98E16-0162-4AF4-8768-F043573DE3E3}" srcOrd="4" destOrd="0" presId="urn:microsoft.com/office/officeart/2005/8/layout/hierarchy2"/>
    <dgm:cxn modelId="{2A3E99EA-79C0-4B36-BF6B-2B95B3713BC9}" type="presParOf" srcId="{53C98E16-0162-4AF4-8768-F043573DE3E3}" destId="{650F8BD0-0FC5-4CBE-96C7-4BB8C4544272}" srcOrd="0" destOrd="0" presId="urn:microsoft.com/office/officeart/2005/8/layout/hierarchy2"/>
    <dgm:cxn modelId="{64AB97E4-1CF2-46EE-8F78-59B74A90AE1B}" type="presParOf" srcId="{26BBDA05-B2D8-47CF-B80A-AA5EF8784E46}" destId="{C572570A-BBC5-47CB-AB11-FA3B718B34D2}" srcOrd="5" destOrd="0" presId="urn:microsoft.com/office/officeart/2005/8/layout/hierarchy2"/>
    <dgm:cxn modelId="{50714F34-5F41-4854-8E75-C8AE95438FD1}" type="presParOf" srcId="{C572570A-BBC5-47CB-AB11-FA3B718B34D2}" destId="{1ECB4ABD-480B-45A8-A2EC-3ED4C540A4F6}" srcOrd="0" destOrd="0" presId="urn:microsoft.com/office/officeart/2005/8/layout/hierarchy2"/>
    <dgm:cxn modelId="{DC22CA60-6CF9-48CD-9AFC-3EF71A440FCC}" type="presParOf" srcId="{C572570A-BBC5-47CB-AB11-FA3B718B34D2}" destId="{1C3C8C03-FD3E-407E-A2F7-29D1C74A4442}" srcOrd="1" destOrd="0" presId="urn:microsoft.com/office/officeart/2005/8/layout/hierarchy2"/>
    <dgm:cxn modelId="{D56EDECA-AD78-4AF9-AA24-131A4115E807}" type="presParOf" srcId="{26BBDA05-B2D8-47CF-B80A-AA5EF8784E46}" destId="{DE2134F3-7697-47A6-B610-7964E2DE8029}" srcOrd="6" destOrd="0" presId="urn:microsoft.com/office/officeart/2005/8/layout/hierarchy2"/>
    <dgm:cxn modelId="{1723ADDF-D405-4523-91BC-30C6E220987D}" type="presParOf" srcId="{DE2134F3-7697-47A6-B610-7964E2DE8029}" destId="{0AAC94F4-4285-4EAA-A7DB-9A096B22427F}" srcOrd="0" destOrd="0" presId="urn:microsoft.com/office/officeart/2005/8/layout/hierarchy2"/>
    <dgm:cxn modelId="{09B3EE9F-F706-4D77-AF37-E1DE4813F4CB}" type="presParOf" srcId="{26BBDA05-B2D8-47CF-B80A-AA5EF8784E46}" destId="{A6C79951-709E-4CE8-AA47-75935747906A}" srcOrd="7" destOrd="0" presId="urn:microsoft.com/office/officeart/2005/8/layout/hierarchy2"/>
    <dgm:cxn modelId="{9F61AD5C-05B0-4DFC-BE16-6C37214D8A29}" type="presParOf" srcId="{A6C79951-709E-4CE8-AA47-75935747906A}" destId="{1F97C85B-6FAD-443E-8353-261F6E870AA0}" srcOrd="0" destOrd="0" presId="urn:microsoft.com/office/officeart/2005/8/layout/hierarchy2"/>
    <dgm:cxn modelId="{BE509D59-F6B3-4E18-8F0C-41F050F3D0B2}" type="presParOf" srcId="{A6C79951-709E-4CE8-AA47-75935747906A}" destId="{4F405483-75AA-4F8C-87DB-BE896014CA3B}" srcOrd="1" destOrd="0" presId="urn:microsoft.com/office/officeart/2005/8/layout/hierarchy2"/>
    <dgm:cxn modelId="{700426ED-CFA2-425A-8AFE-9C50A268A9CB}" type="presParOf" srcId="{0B1D9223-8B4B-4E57-85BF-762C6009F5C5}" destId="{AC693DCE-2271-44A7-8060-D38120725243}" srcOrd="2" destOrd="0" presId="urn:microsoft.com/office/officeart/2005/8/layout/hierarchy2"/>
    <dgm:cxn modelId="{F24AFD8E-0048-4A91-92F6-DCD1B9392B24}" type="presParOf" srcId="{AC693DCE-2271-44A7-8060-D38120725243}" destId="{8B656261-38D7-4760-98FF-2FB4E92AF845}" srcOrd="0" destOrd="0" presId="urn:microsoft.com/office/officeart/2005/8/layout/hierarchy2"/>
    <dgm:cxn modelId="{DFE8B63E-8C61-4ABD-B757-FA26CF8E6504}" type="presParOf" srcId="{0B1D9223-8B4B-4E57-85BF-762C6009F5C5}" destId="{C2316DB9-A549-4498-995F-6FF2AB6FE07B}" srcOrd="3" destOrd="0" presId="urn:microsoft.com/office/officeart/2005/8/layout/hierarchy2"/>
    <dgm:cxn modelId="{1B07F097-C70F-41A9-87B0-46E6D025B300}" type="presParOf" srcId="{C2316DB9-A549-4498-995F-6FF2AB6FE07B}" destId="{3067213F-97E3-4A7D-AE2C-BFE76370D009}" srcOrd="0" destOrd="0" presId="urn:microsoft.com/office/officeart/2005/8/layout/hierarchy2"/>
    <dgm:cxn modelId="{EBF5D7D4-5464-4638-8D5E-A5AE45E52971}" type="presParOf" srcId="{C2316DB9-A549-4498-995F-6FF2AB6FE07B}" destId="{33CF304B-AC63-4D56-9F43-665A6D8A0482}" srcOrd="1" destOrd="0" presId="urn:microsoft.com/office/officeart/2005/8/layout/hierarchy2"/>
    <dgm:cxn modelId="{3361AC9D-F0B4-496A-B6A4-EDEB19BEBD6E}" type="presParOf" srcId="{33CF304B-AC63-4D56-9F43-665A6D8A0482}" destId="{1A393304-BE22-495A-BF20-6766B284F687}" srcOrd="0" destOrd="0" presId="urn:microsoft.com/office/officeart/2005/8/layout/hierarchy2"/>
    <dgm:cxn modelId="{694E9BB7-1B54-4565-83F7-DAB75C9E40F4}" type="presParOf" srcId="{1A393304-BE22-495A-BF20-6766B284F687}" destId="{6B7AD6B3-1545-4F1E-B8B6-BBE851D76104}" srcOrd="0" destOrd="0" presId="urn:microsoft.com/office/officeart/2005/8/layout/hierarchy2"/>
    <dgm:cxn modelId="{5C6A2042-9A34-4FDB-BC74-4057C587DE23}" type="presParOf" srcId="{33CF304B-AC63-4D56-9F43-665A6D8A0482}" destId="{EF4D00B7-51F9-45B9-BB6F-C5F8411BB991}" srcOrd="1" destOrd="0" presId="urn:microsoft.com/office/officeart/2005/8/layout/hierarchy2"/>
    <dgm:cxn modelId="{FDD635A4-9840-483C-B38D-C3B3A3CF7E86}" type="presParOf" srcId="{EF4D00B7-51F9-45B9-BB6F-C5F8411BB991}" destId="{65804DC4-71AE-4EFE-98F3-2E6D2E589AFD}" srcOrd="0" destOrd="0" presId="urn:microsoft.com/office/officeart/2005/8/layout/hierarchy2"/>
    <dgm:cxn modelId="{D4236D3B-5D6D-41EB-8304-52A4F6D24619}" type="presParOf" srcId="{EF4D00B7-51F9-45B9-BB6F-C5F8411BB991}" destId="{A7CC937F-6B42-44BA-8596-4A05B8778350}" srcOrd="1" destOrd="0" presId="urn:microsoft.com/office/officeart/2005/8/layout/hierarchy2"/>
    <dgm:cxn modelId="{04771DD8-2F83-4093-BF24-9873E48DFFCB}" type="presParOf" srcId="{33CF304B-AC63-4D56-9F43-665A6D8A0482}" destId="{123758C3-88EC-46B3-BFD3-364FBFDAF030}" srcOrd="2" destOrd="0" presId="urn:microsoft.com/office/officeart/2005/8/layout/hierarchy2"/>
    <dgm:cxn modelId="{05F509B3-FEF3-4166-87E9-0E46A94D6F38}" type="presParOf" srcId="{123758C3-88EC-46B3-BFD3-364FBFDAF030}" destId="{81C7BB02-2FFF-44EB-BF42-8EA88202CD30}" srcOrd="0" destOrd="0" presId="urn:microsoft.com/office/officeart/2005/8/layout/hierarchy2"/>
    <dgm:cxn modelId="{D4BFC44C-4653-4A83-846C-FACF78E0F6E5}" type="presParOf" srcId="{33CF304B-AC63-4D56-9F43-665A6D8A0482}" destId="{51B33B6B-8A70-4D43-BCA2-BAFA98118593}" srcOrd="3" destOrd="0" presId="urn:microsoft.com/office/officeart/2005/8/layout/hierarchy2"/>
    <dgm:cxn modelId="{89C2902F-C523-4567-8284-44E33F4BAA79}" type="presParOf" srcId="{51B33B6B-8A70-4D43-BCA2-BAFA98118593}" destId="{CE9E1524-53CC-492E-A508-B262B419EB2F}" srcOrd="0" destOrd="0" presId="urn:microsoft.com/office/officeart/2005/8/layout/hierarchy2"/>
    <dgm:cxn modelId="{13C175CB-A5E7-4E49-A921-94234303D881}" type="presParOf" srcId="{51B33B6B-8A70-4D43-BCA2-BAFA98118593}" destId="{701BB498-A6FB-4770-8D21-70DA7C97F951}" srcOrd="1" destOrd="0" presId="urn:microsoft.com/office/officeart/2005/8/layout/hierarchy2"/>
    <dgm:cxn modelId="{20754475-4293-47B5-9314-3103FAB102D2}" type="presParOf" srcId="{33CF304B-AC63-4D56-9F43-665A6D8A0482}" destId="{70678EC9-F1A3-4E83-A52F-592E9F59B9DC}" srcOrd="4" destOrd="0" presId="urn:microsoft.com/office/officeart/2005/8/layout/hierarchy2"/>
    <dgm:cxn modelId="{74A84171-09E4-42A9-BC3E-4F8D819A51BA}" type="presParOf" srcId="{70678EC9-F1A3-4E83-A52F-592E9F59B9DC}" destId="{E00997F2-B6A4-4EBF-B60A-E5C4AD17286A}" srcOrd="0" destOrd="0" presId="urn:microsoft.com/office/officeart/2005/8/layout/hierarchy2"/>
    <dgm:cxn modelId="{21DD4C31-BDE3-4D6E-B5FF-D4A2961E6E64}" type="presParOf" srcId="{33CF304B-AC63-4D56-9F43-665A6D8A0482}" destId="{6258DA94-0D88-4860-8CF8-66EC26AF3B23}" srcOrd="5" destOrd="0" presId="urn:microsoft.com/office/officeart/2005/8/layout/hierarchy2"/>
    <dgm:cxn modelId="{9AA903C6-1BAD-4C46-8DBB-33B549D091BC}" type="presParOf" srcId="{6258DA94-0D88-4860-8CF8-66EC26AF3B23}" destId="{90AB29A8-D4B6-45CB-A8B4-0E1569D1F957}" srcOrd="0" destOrd="0" presId="urn:microsoft.com/office/officeart/2005/8/layout/hierarchy2"/>
    <dgm:cxn modelId="{AC1A9B97-5388-4F17-A1DE-C6AE8F1B296E}" type="presParOf" srcId="{6258DA94-0D88-4860-8CF8-66EC26AF3B23}" destId="{D8FCCE6E-9FC0-4325-9006-5C38581FD14E}" srcOrd="1" destOrd="0" presId="urn:microsoft.com/office/officeart/2005/8/layout/hierarchy2"/>
    <dgm:cxn modelId="{975372D1-ACF7-41D0-8EBC-BEB9DDF768EF}" type="presParOf" srcId="{33CF304B-AC63-4D56-9F43-665A6D8A0482}" destId="{E3342491-87B3-4EF7-961A-090DEFBA1CFC}" srcOrd="6" destOrd="0" presId="urn:microsoft.com/office/officeart/2005/8/layout/hierarchy2"/>
    <dgm:cxn modelId="{0910264A-4C73-4EE3-B218-4838D31B422C}" type="presParOf" srcId="{E3342491-87B3-4EF7-961A-090DEFBA1CFC}" destId="{E3CFB937-DA53-4EE6-806A-D4B7008D5A19}" srcOrd="0" destOrd="0" presId="urn:microsoft.com/office/officeart/2005/8/layout/hierarchy2"/>
    <dgm:cxn modelId="{5C263B7F-F965-42C6-AD4A-E968C729D4D7}" type="presParOf" srcId="{33CF304B-AC63-4D56-9F43-665A6D8A0482}" destId="{18A1FF2C-2AAC-4DB5-B811-1D34963D9204}" srcOrd="7" destOrd="0" presId="urn:microsoft.com/office/officeart/2005/8/layout/hierarchy2"/>
    <dgm:cxn modelId="{C7EFC740-D551-4908-9BDE-F1287AFADD23}" type="presParOf" srcId="{18A1FF2C-2AAC-4DB5-B811-1D34963D9204}" destId="{E7C19D09-E29C-462D-B3B0-10B18AD00976}" srcOrd="0" destOrd="0" presId="urn:microsoft.com/office/officeart/2005/8/layout/hierarchy2"/>
    <dgm:cxn modelId="{8352AC10-F970-469D-B955-7655547F545E}" type="presParOf" srcId="{18A1FF2C-2AAC-4DB5-B811-1D34963D9204}" destId="{3CB8B533-F63B-4559-A638-8DE930F8C005}" srcOrd="1" destOrd="0" presId="urn:microsoft.com/office/officeart/2005/8/layout/hierarchy2"/>
    <dgm:cxn modelId="{8B56FA9A-FA6A-4EC3-95DD-023FC6318D51}" type="presParOf" srcId="{0B1D9223-8B4B-4E57-85BF-762C6009F5C5}" destId="{E608D6FA-B9B1-489F-890C-19A884266C5C}" srcOrd="4" destOrd="0" presId="urn:microsoft.com/office/officeart/2005/8/layout/hierarchy2"/>
    <dgm:cxn modelId="{38CD816B-0FA5-4AD5-8508-C58A55B1FC3B}" type="presParOf" srcId="{E608D6FA-B9B1-489F-890C-19A884266C5C}" destId="{398DB105-E129-4D17-802A-05A91E01C305}" srcOrd="0" destOrd="0" presId="urn:microsoft.com/office/officeart/2005/8/layout/hierarchy2"/>
    <dgm:cxn modelId="{6A379C4B-79B8-465B-8569-16EE9B190D0A}" type="presParOf" srcId="{0B1D9223-8B4B-4E57-85BF-762C6009F5C5}" destId="{F3C9F7B5-0B71-49E4-9E39-52E57966AE77}" srcOrd="5" destOrd="0" presId="urn:microsoft.com/office/officeart/2005/8/layout/hierarchy2"/>
    <dgm:cxn modelId="{A9B4E45C-FA93-4FE2-B391-1D1C8F772B7E}" type="presParOf" srcId="{F3C9F7B5-0B71-49E4-9E39-52E57966AE77}" destId="{FB285474-27E9-4526-A869-6BF9B4E1EF11}" srcOrd="0" destOrd="0" presId="urn:microsoft.com/office/officeart/2005/8/layout/hierarchy2"/>
    <dgm:cxn modelId="{2EAED9A8-DBF2-4664-8507-6568046AD27B}" type="presParOf" srcId="{F3C9F7B5-0B71-49E4-9E39-52E57966AE77}" destId="{37AFE839-6301-44EA-909C-705B739927A3}" srcOrd="1" destOrd="0" presId="urn:microsoft.com/office/officeart/2005/8/layout/hierarchy2"/>
    <dgm:cxn modelId="{0F6FEF92-5452-4F83-B551-C551683DD128}" type="presParOf" srcId="{37AFE839-6301-44EA-909C-705B739927A3}" destId="{27B66250-A49F-48D0-9979-D068FABE0CFE}" srcOrd="0" destOrd="0" presId="urn:microsoft.com/office/officeart/2005/8/layout/hierarchy2"/>
    <dgm:cxn modelId="{F7A98EAD-9FA4-4060-9228-09B588BBA0E8}" type="presParOf" srcId="{27B66250-A49F-48D0-9979-D068FABE0CFE}" destId="{761630BB-89A9-4FC0-ACC3-54F099D839FC}" srcOrd="0" destOrd="0" presId="urn:microsoft.com/office/officeart/2005/8/layout/hierarchy2"/>
    <dgm:cxn modelId="{FCDE1746-1FFD-4754-B799-8AB0C6C0978C}" type="presParOf" srcId="{37AFE839-6301-44EA-909C-705B739927A3}" destId="{4D0D1FBE-42BE-4A0C-8FEF-BA8228F387DD}" srcOrd="1" destOrd="0" presId="urn:microsoft.com/office/officeart/2005/8/layout/hierarchy2"/>
    <dgm:cxn modelId="{88097DA1-7E6D-4D6D-AC2B-2D785F19D936}" type="presParOf" srcId="{4D0D1FBE-42BE-4A0C-8FEF-BA8228F387DD}" destId="{396D1BEF-2513-43E2-8F17-7D327495A0F7}" srcOrd="0" destOrd="0" presId="urn:microsoft.com/office/officeart/2005/8/layout/hierarchy2"/>
    <dgm:cxn modelId="{8C12BF69-F746-4E6E-97D5-4FA30260853C}" type="presParOf" srcId="{4D0D1FBE-42BE-4A0C-8FEF-BA8228F387DD}" destId="{DCD055F3-91B0-4CE8-9B1C-7A33D01E96D2}" srcOrd="1" destOrd="0" presId="urn:microsoft.com/office/officeart/2005/8/layout/hierarchy2"/>
    <dgm:cxn modelId="{0FB9A3BD-2E69-4007-BA0A-9CF1682BD1D5}" type="presParOf" srcId="{37AFE839-6301-44EA-909C-705B739927A3}" destId="{E62050F6-0942-4477-98FD-8DCEFBAF529E}" srcOrd="2" destOrd="0" presId="urn:microsoft.com/office/officeart/2005/8/layout/hierarchy2"/>
    <dgm:cxn modelId="{3D51C358-81B5-4992-80DF-0D9DB3A4E65B}" type="presParOf" srcId="{E62050F6-0942-4477-98FD-8DCEFBAF529E}" destId="{28724313-5F79-4384-9FCC-977B0F930483}" srcOrd="0" destOrd="0" presId="urn:microsoft.com/office/officeart/2005/8/layout/hierarchy2"/>
    <dgm:cxn modelId="{50552366-F860-4C57-9BF3-E2CBDE10F7ED}" type="presParOf" srcId="{37AFE839-6301-44EA-909C-705B739927A3}" destId="{1D5A43EA-72DF-4129-85D5-358A86FA60D9}" srcOrd="3" destOrd="0" presId="urn:microsoft.com/office/officeart/2005/8/layout/hierarchy2"/>
    <dgm:cxn modelId="{185D0D92-EEDE-48D9-9E4E-467F571B3FEE}" type="presParOf" srcId="{1D5A43EA-72DF-4129-85D5-358A86FA60D9}" destId="{BF8F04FE-1641-4014-8634-A412E5C9D0CD}" srcOrd="0" destOrd="0" presId="urn:microsoft.com/office/officeart/2005/8/layout/hierarchy2"/>
    <dgm:cxn modelId="{49434BC4-2921-4A1C-8647-CA07A974DC23}" type="presParOf" srcId="{1D5A43EA-72DF-4129-85D5-358A86FA60D9}" destId="{ED26675E-CE53-4C25-BC00-DC1832BAE76C}" srcOrd="1" destOrd="0" presId="urn:microsoft.com/office/officeart/2005/8/layout/hierarchy2"/>
    <dgm:cxn modelId="{344EC816-2FBB-423B-8952-03BE57C763E8}" type="presParOf" srcId="{ED26675E-CE53-4C25-BC00-DC1832BAE76C}" destId="{BD1D9B60-9135-4647-9FBB-3353AAD69454}" srcOrd="0" destOrd="0" presId="urn:microsoft.com/office/officeart/2005/8/layout/hierarchy2"/>
    <dgm:cxn modelId="{98474DF1-7A2C-4939-AF27-6BA0495FF95A}" type="presParOf" srcId="{BD1D9B60-9135-4647-9FBB-3353AAD69454}" destId="{FF613C22-137D-4B87-BD26-08B2522EFC1B}" srcOrd="0" destOrd="0" presId="urn:microsoft.com/office/officeart/2005/8/layout/hierarchy2"/>
    <dgm:cxn modelId="{F3F1C785-81E5-4C5D-A8A5-74D8E9AEE4F3}" type="presParOf" srcId="{ED26675E-CE53-4C25-BC00-DC1832BAE76C}" destId="{A6F4F2B6-CADD-4F89-8A3A-E4235DBC4DA8}" srcOrd="1" destOrd="0" presId="urn:microsoft.com/office/officeart/2005/8/layout/hierarchy2"/>
    <dgm:cxn modelId="{05BF3816-4066-440D-AF7B-0980EE212828}" type="presParOf" srcId="{A6F4F2B6-CADD-4F89-8A3A-E4235DBC4DA8}" destId="{F4D6A4BE-C429-4F93-AA04-CF01D9BDBA00}" srcOrd="0" destOrd="0" presId="urn:microsoft.com/office/officeart/2005/8/layout/hierarchy2"/>
    <dgm:cxn modelId="{B4106503-E8C7-478E-952F-1BCD900042A1}" type="presParOf" srcId="{A6F4F2B6-CADD-4F89-8A3A-E4235DBC4DA8}" destId="{4E10E2E6-5B96-40F6-BF6A-FF3533EB8793}" srcOrd="1" destOrd="0" presId="urn:microsoft.com/office/officeart/2005/8/layout/hierarchy2"/>
    <dgm:cxn modelId="{3BB353F3-9ED2-44BF-9FB7-8CBEAD590AFE}" type="presParOf" srcId="{37AFE839-6301-44EA-909C-705B739927A3}" destId="{2C2ACB30-B3CC-44EA-8D1C-2BD02A3B9886}" srcOrd="4" destOrd="0" presId="urn:microsoft.com/office/officeart/2005/8/layout/hierarchy2"/>
    <dgm:cxn modelId="{17B71D38-BFE3-413E-980B-EEB0A2A54DF4}" type="presParOf" srcId="{2C2ACB30-B3CC-44EA-8D1C-2BD02A3B9886}" destId="{8008F094-8B6E-4F59-BE4E-5E325CF7E855}" srcOrd="0" destOrd="0" presId="urn:microsoft.com/office/officeart/2005/8/layout/hierarchy2"/>
    <dgm:cxn modelId="{4908E34D-70AC-4FC3-B370-234CFB650B7D}" type="presParOf" srcId="{37AFE839-6301-44EA-909C-705B739927A3}" destId="{49C82407-1B0C-4074-9F04-FDB8E767853D}" srcOrd="5" destOrd="0" presId="urn:microsoft.com/office/officeart/2005/8/layout/hierarchy2"/>
    <dgm:cxn modelId="{B2BFA964-0635-4965-A1B9-6B04CC5F6029}" type="presParOf" srcId="{49C82407-1B0C-4074-9F04-FDB8E767853D}" destId="{FE0F2443-9F2F-4870-8DDC-F3F4F7E9F8A6}" srcOrd="0" destOrd="0" presId="urn:microsoft.com/office/officeart/2005/8/layout/hierarchy2"/>
    <dgm:cxn modelId="{04021BAA-5987-4194-A4D9-8E2E7B163697}" type="presParOf" srcId="{49C82407-1B0C-4074-9F04-FDB8E767853D}" destId="{31FE5AB4-0989-4A8C-ACDE-BE11ACD568BD}" srcOrd="1" destOrd="0" presId="urn:microsoft.com/office/officeart/2005/8/layout/hierarchy2"/>
    <dgm:cxn modelId="{B0020F82-D9CD-4D4C-9B2C-EF2C2C67D38B}" type="presParOf" srcId="{31FE5AB4-0989-4A8C-ACDE-BE11ACD568BD}" destId="{C53435BF-C3FB-465C-8367-AEE39A059F2E}" srcOrd="0" destOrd="0" presId="urn:microsoft.com/office/officeart/2005/8/layout/hierarchy2"/>
    <dgm:cxn modelId="{272965A2-C187-4968-AB59-946F1CF66A59}" type="presParOf" srcId="{C53435BF-C3FB-465C-8367-AEE39A059F2E}" destId="{B47C3FF0-63DE-4E3E-990C-B8F7C18EF8E6}" srcOrd="0" destOrd="0" presId="urn:microsoft.com/office/officeart/2005/8/layout/hierarchy2"/>
    <dgm:cxn modelId="{DFA460FF-801A-4905-8261-0972B0DCDC40}" type="presParOf" srcId="{31FE5AB4-0989-4A8C-ACDE-BE11ACD568BD}" destId="{CCD6B6C6-C762-4D18-BF0A-6B98C1CBA783}" srcOrd="1" destOrd="0" presId="urn:microsoft.com/office/officeart/2005/8/layout/hierarchy2"/>
    <dgm:cxn modelId="{D55A4E63-E59E-4C23-897C-3FDBA4F09FF0}" type="presParOf" srcId="{CCD6B6C6-C762-4D18-BF0A-6B98C1CBA783}" destId="{982D89F4-DFDD-4BE8-B6F8-4EC54E7B4087}" srcOrd="0" destOrd="0" presId="urn:microsoft.com/office/officeart/2005/8/layout/hierarchy2"/>
    <dgm:cxn modelId="{9B066FAE-C04C-4883-8FAB-A344D02B67BF}" type="presParOf" srcId="{CCD6B6C6-C762-4D18-BF0A-6B98C1CBA783}" destId="{321BD9E8-FC3F-411B-AFCA-FA0BD3B3F77D}" srcOrd="1" destOrd="0" presId="urn:microsoft.com/office/officeart/2005/8/layout/hierarchy2"/>
    <dgm:cxn modelId="{B153482D-94EF-4B35-B289-E92E25B14091}" type="presParOf" srcId="{31FE5AB4-0989-4A8C-ACDE-BE11ACD568BD}" destId="{1A90B742-8F9A-4AAA-A59F-704AE1223936}" srcOrd="2" destOrd="0" presId="urn:microsoft.com/office/officeart/2005/8/layout/hierarchy2"/>
    <dgm:cxn modelId="{7A0D6359-FD9F-4A4C-8469-C8AA378ACD49}" type="presParOf" srcId="{1A90B742-8F9A-4AAA-A59F-704AE1223936}" destId="{9DB5A2B0-6241-42FB-9BBC-673E370A2FF6}" srcOrd="0" destOrd="0" presId="urn:microsoft.com/office/officeart/2005/8/layout/hierarchy2"/>
    <dgm:cxn modelId="{2997DDCA-3049-4EEF-AFD2-CD1A89F275E6}" type="presParOf" srcId="{31FE5AB4-0989-4A8C-ACDE-BE11ACD568BD}" destId="{8B1BDE02-C7F3-445C-93D8-7004554C549B}" srcOrd="3" destOrd="0" presId="urn:microsoft.com/office/officeart/2005/8/layout/hierarchy2"/>
    <dgm:cxn modelId="{E8BC7F41-7792-450C-86D3-7C2E6EF4E0DB}" type="presParOf" srcId="{8B1BDE02-C7F3-445C-93D8-7004554C549B}" destId="{5252EA87-AF3B-44A4-BA5C-A516235914D1}" srcOrd="0" destOrd="0" presId="urn:microsoft.com/office/officeart/2005/8/layout/hierarchy2"/>
    <dgm:cxn modelId="{BCBF71D6-CD10-4DAB-8E25-2CCA99458417}" type="presParOf" srcId="{8B1BDE02-C7F3-445C-93D8-7004554C549B}" destId="{2B780741-CC06-4CA3-A6CB-E492A25240B6}" srcOrd="1" destOrd="0" presId="urn:microsoft.com/office/officeart/2005/8/layout/hierarchy2"/>
    <dgm:cxn modelId="{20047606-EC8F-495F-ABD0-93D0D5E30316}" type="presParOf" srcId="{31FE5AB4-0989-4A8C-ACDE-BE11ACD568BD}" destId="{33C4D4C1-82ED-49DB-B080-8E80A7371763}" srcOrd="4" destOrd="0" presId="urn:microsoft.com/office/officeart/2005/8/layout/hierarchy2"/>
    <dgm:cxn modelId="{31AA2489-B618-4B3C-93F8-4C704C2E553E}" type="presParOf" srcId="{33C4D4C1-82ED-49DB-B080-8E80A7371763}" destId="{C9283871-3AA0-45C1-8B80-ACE784B4C582}" srcOrd="0" destOrd="0" presId="urn:microsoft.com/office/officeart/2005/8/layout/hierarchy2"/>
    <dgm:cxn modelId="{5C23D87B-0DFF-4255-AC06-14D83EE226D2}" type="presParOf" srcId="{31FE5AB4-0989-4A8C-ACDE-BE11ACD568BD}" destId="{5E9FDCB4-5E07-45CB-82EF-660BCAD0B399}" srcOrd="5" destOrd="0" presId="urn:microsoft.com/office/officeart/2005/8/layout/hierarchy2"/>
    <dgm:cxn modelId="{8D693C00-54F5-4BA0-B835-077271731184}" type="presParOf" srcId="{5E9FDCB4-5E07-45CB-82EF-660BCAD0B399}" destId="{6E2034CE-82E6-4B59-B4E3-316D6276AB81}" srcOrd="0" destOrd="0" presId="urn:microsoft.com/office/officeart/2005/8/layout/hierarchy2"/>
    <dgm:cxn modelId="{4A4D5824-9410-49CC-B67F-F659BF22383D}" type="presParOf" srcId="{5E9FDCB4-5E07-45CB-82EF-660BCAD0B399}" destId="{AD169165-F0D5-45FD-BC24-E584617CDCA4}" srcOrd="1" destOrd="0" presId="urn:microsoft.com/office/officeart/2005/8/layout/hierarchy2"/>
    <dgm:cxn modelId="{1034B028-41A0-46FB-9B32-77EC8608F0A4}" type="presParOf" srcId="{31FE5AB4-0989-4A8C-ACDE-BE11ACD568BD}" destId="{4F6BECD3-B28A-48DF-B975-73144CDB4275}" srcOrd="6" destOrd="0" presId="urn:microsoft.com/office/officeart/2005/8/layout/hierarchy2"/>
    <dgm:cxn modelId="{0C93642A-F674-4EEE-98A0-AF0868697C38}" type="presParOf" srcId="{4F6BECD3-B28A-48DF-B975-73144CDB4275}" destId="{A03D1844-20F1-4F3D-B6C9-2912429E7670}" srcOrd="0" destOrd="0" presId="urn:microsoft.com/office/officeart/2005/8/layout/hierarchy2"/>
    <dgm:cxn modelId="{216768CE-DA10-44B0-B011-1BCEC4F27F23}" type="presParOf" srcId="{31FE5AB4-0989-4A8C-ACDE-BE11ACD568BD}" destId="{3D311A6F-9A08-4ADF-B618-B5952CB06C91}" srcOrd="7" destOrd="0" presId="urn:microsoft.com/office/officeart/2005/8/layout/hierarchy2"/>
    <dgm:cxn modelId="{56DDF0E6-0AB1-48C7-9DB4-5736C68BEE10}" type="presParOf" srcId="{3D311A6F-9A08-4ADF-B618-B5952CB06C91}" destId="{3C678DBA-BB87-4037-B045-A3935086C46A}" srcOrd="0" destOrd="0" presId="urn:microsoft.com/office/officeart/2005/8/layout/hierarchy2"/>
    <dgm:cxn modelId="{27D130A6-F9A7-42C9-AC10-DD6269745379}" type="presParOf" srcId="{3D311A6F-9A08-4ADF-B618-B5952CB06C91}" destId="{8DA81EFC-D84F-4992-953B-65D659499DA3}" srcOrd="1" destOrd="0" presId="urn:microsoft.com/office/officeart/2005/8/layout/hierarchy2"/>
    <dgm:cxn modelId="{FEE177C8-4DA1-4F2B-9088-13D9A97EAEA4}" type="presParOf" srcId="{19759DCC-2209-4B50-9397-9A10E9ED5EA9}" destId="{19A26B29-C7A3-46AE-BEBF-53C8DEC5212D}" srcOrd="2" destOrd="0" presId="urn:microsoft.com/office/officeart/2005/8/layout/hierarchy2"/>
    <dgm:cxn modelId="{ACB6D211-954C-416E-98F1-7600BEFC51D7}" type="presParOf" srcId="{19A26B29-C7A3-46AE-BEBF-53C8DEC5212D}" destId="{8DB7FBC9-2CB8-4B46-8282-A74AC6E04C99}" srcOrd="0" destOrd="0" presId="urn:microsoft.com/office/officeart/2005/8/layout/hierarchy2"/>
    <dgm:cxn modelId="{C21296AB-95F9-4FAA-81B6-2AC4DFD59B72}" type="presParOf" srcId="{19759DCC-2209-4B50-9397-9A10E9ED5EA9}" destId="{EEE7841A-703B-43FA-97BE-C95E085CB580}" srcOrd="3" destOrd="0" presId="urn:microsoft.com/office/officeart/2005/8/layout/hierarchy2"/>
    <dgm:cxn modelId="{16386E00-2566-43A2-B27A-AE6BA2B91BEF}" type="presParOf" srcId="{EEE7841A-703B-43FA-97BE-C95E085CB580}" destId="{98F77A74-C439-4BA0-AA8A-05DF95D5C0A0}" srcOrd="0" destOrd="0" presId="urn:microsoft.com/office/officeart/2005/8/layout/hierarchy2"/>
    <dgm:cxn modelId="{E0F3E873-F830-4956-B247-1647E7CF66C9}" type="presParOf" srcId="{EEE7841A-703B-43FA-97BE-C95E085CB580}" destId="{83E9B31B-B16D-459B-B781-037F91B8549D}" srcOrd="1" destOrd="0" presId="urn:microsoft.com/office/officeart/2005/8/layout/hierarchy2"/>
    <dgm:cxn modelId="{44782CE2-3D10-4882-A977-B597EBF6B713}" type="presParOf" srcId="{83E9B31B-B16D-459B-B781-037F91B8549D}" destId="{6BE5E898-5E7A-4911-BFBE-7293DF9F5F72}" srcOrd="0" destOrd="0" presId="urn:microsoft.com/office/officeart/2005/8/layout/hierarchy2"/>
    <dgm:cxn modelId="{1873ACB5-AA6B-4197-AD32-029BC460A43F}" type="presParOf" srcId="{6BE5E898-5E7A-4911-BFBE-7293DF9F5F72}" destId="{048206AF-56CE-4B4D-A846-696276562DD6}" srcOrd="0" destOrd="0" presId="urn:microsoft.com/office/officeart/2005/8/layout/hierarchy2"/>
    <dgm:cxn modelId="{3388BAA9-96A6-4197-8D8D-F749672E4884}" type="presParOf" srcId="{83E9B31B-B16D-459B-B781-037F91B8549D}" destId="{D9211574-2100-48B2-9AD5-38A53663F003}" srcOrd="1" destOrd="0" presId="urn:microsoft.com/office/officeart/2005/8/layout/hierarchy2"/>
    <dgm:cxn modelId="{DBC9F42C-AD9C-41EB-8F2B-38726400606C}" type="presParOf" srcId="{D9211574-2100-48B2-9AD5-38A53663F003}" destId="{0CD3404A-DC27-487C-B5CF-33105C012631}" srcOrd="0" destOrd="0" presId="urn:microsoft.com/office/officeart/2005/8/layout/hierarchy2"/>
    <dgm:cxn modelId="{CFE34DEE-17D6-4E14-BC82-42A3C26D6029}" type="presParOf" srcId="{D9211574-2100-48B2-9AD5-38A53663F003}" destId="{B6828E22-11D9-49E2-A509-E8A33AE62004}" srcOrd="1" destOrd="0" presId="urn:microsoft.com/office/officeart/2005/8/layout/hierarchy2"/>
    <dgm:cxn modelId="{92003CFA-EE29-4A2A-A58F-41C3AB1B171B}" type="presParOf" srcId="{83E9B31B-B16D-459B-B781-037F91B8549D}" destId="{718B4CD4-0051-4046-81BF-4D20E667A2AC}" srcOrd="2" destOrd="0" presId="urn:microsoft.com/office/officeart/2005/8/layout/hierarchy2"/>
    <dgm:cxn modelId="{476C9A93-E52B-4F6B-AEC8-2A0A73A2CFFF}" type="presParOf" srcId="{718B4CD4-0051-4046-81BF-4D20E667A2AC}" destId="{9A9E1E39-4E9C-4E8B-9742-E7AA8ED2B3FD}" srcOrd="0" destOrd="0" presId="urn:microsoft.com/office/officeart/2005/8/layout/hierarchy2"/>
    <dgm:cxn modelId="{F6EBBDA1-0321-4ABF-A98B-890C2CDB6327}" type="presParOf" srcId="{83E9B31B-B16D-459B-B781-037F91B8549D}" destId="{83D1EBBE-79A1-42FC-B6AD-13BD6D678F96}" srcOrd="3" destOrd="0" presId="urn:microsoft.com/office/officeart/2005/8/layout/hierarchy2"/>
    <dgm:cxn modelId="{8C8C733E-9214-4348-A974-06F4823E938D}" type="presParOf" srcId="{83D1EBBE-79A1-42FC-B6AD-13BD6D678F96}" destId="{2F5479D7-5D25-42F5-9094-55B51D9C2FF0}" srcOrd="0" destOrd="0" presId="urn:microsoft.com/office/officeart/2005/8/layout/hierarchy2"/>
    <dgm:cxn modelId="{EE4500D2-8EC6-4976-8107-6AB920209A4E}" type="presParOf" srcId="{83D1EBBE-79A1-42FC-B6AD-13BD6D678F96}" destId="{0A9C3DFA-4A04-49D6-A5C9-B82B27B5A21E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920AE8-BD9A-4F98-9DEB-19D90F8F6AAC}">
      <dsp:nvSpPr>
        <dsp:cNvPr id="0" name=""/>
        <dsp:cNvSpPr/>
      </dsp:nvSpPr>
      <dsp:spPr>
        <a:xfrm>
          <a:off x="730974" y="3451647"/>
          <a:ext cx="1222522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머신러닝</a:t>
          </a:r>
          <a:endParaRPr lang="ko-KR" altLang="en-US" sz="20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41374" y="3462047"/>
        <a:ext cx="1201722" cy="334295"/>
      </dsp:txXfrm>
    </dsp:sp>
    <dsp:sp modelId="{A47F0D53-691C-46FD-B3D4-DDD56B54DD1C}">
      <dsp:nvSpPr>
        <dsp:cNvPr id="0" name=""/>
        <dsp:cNvSpPr/>
      </dsp:nvSpPr>
      <dsp:spPr>
        <a:xfrm rot="17033572">
          <a:off x="1503974" y="3049308"/>
          <a:ext cx="1183122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183122" y="56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2065957" y="3025361"/>
        <a:ext cx="59156" cy="59156"/>
      </dsp:txXfrm>
    </dsp:sp>
    <dsp:sp modelId="{A719138D-D5C7-4423-B1DD-C5602FE800E0}">
      <dsp:nvSpPr>
        <dsp:cNvPr id="0" name=""/>
        <dsp:cNvSpPr/>
      </dsp:nvSpPr>
      <dsp:spPr>
        <a:xfrm>
          <a:off x="2237574" y="2303135"/>
          <a:ext cx="1417754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지도학습</a:t>
          </a:r>
        </a:p>
      </dsp:txBody>
      <dsp:txXfrm>
        <a:off x="2247974" y="2313535"/>
        <a:ext cx="1396954" cy="334295"/>
      </dsp:txXfrm>
    </dsp:sp>
    <dsp:sp modelId="{C6CF6E58-B71D-4B3F-8674-8665D466A429}">
      <dsp:nvSpPr>
        <dsp:cNvPr id="0" name=""/>
        <dsp:cNvSpPr/>
      </dsp:nvSpPr>
      <dsp:spPr>
        <a:xfrm rot="16774348">
          <a:off x="2943231" y="1632810"/>
          <a:ext cx="170827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708270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3754659" y="1595734"/>
        <a:ext cx="85413" cy="85413"/>
      </dsp:txXfrm>
    </dsp:sp>
    <dsp:sp modelId="{39EBDDA6-1F64-471F-A56F-74BBA9DC383B}">
      <dsp:nvSpPr>
        <dsp:cNvPr id="0" name=""/>
        <dsp:cNvSpPr/>
      </dsp:nvSpPr>
      <dsp:spPr>
        <a:xfrm>
          <a:off x="3939404" y="618651"/>
          <a:ext cx="1216606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분류</a:t>
          </a:r>
        </a:p>
      </dsp:txBody>
      <dsp:txXfrm>
        <a:off x="3949804" y="629051"/>
        <a:ext cx="1195806" cy="334295"/>
      </dsp:txXfrm>
    </dsp:sp>
    <dsp:sp modelId="{9876BC8D-A7AF-46AE-80FC-AB4B54F01143}">
      <dsp:nvSpPr>
        <dsp:cNvPr id="0" name=""/>
        <dsp:cNvSpPr/>
      </dsp:nvSpPr>
      <dsp:spPr>
        <a:xfrm rot="17692822">
          <a:off x="4960446" y="484298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281169" y="473048"/>
        <a:ext cx="33760" cy="33760"/>
      </dsp:txXfrm>
    </dsp:sp>
    <dsp:sp modelId="{DC5C7FD3-9ED0-4E33-B9CB-ACE81F3D9FE2}">
      <dsp:nvSpPr>
        <dsp:cNvPr id="0" name=""/>
        <dsp:cNvSpPr/>
      </dsp:nvSpPr>
      <dsp:spPr>
        <a:xfrm>
          <a:off x="5440088" y="6111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KNN</a:t>
          </a:r>
          <a:endParaRPr lang="ko-KR" altLang="en-US" sz="18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50488" y="16511"/>
        <a:ext cx="1366551" cy="334295"/>
      </dsp:txXfrm>
    </dsp:sp>
    <dsp:sp modelId="{F3372B33-0461-4300-BA1A-414B2A3B9EA0}">
      <dsp:nvSpPr>
        <dsp:cNvPr id="0" name=""/>
        <dsp:cNvSpPr/>
      </dsp:nvSpPr>
      <dsp:spPr>
        <a:xfrm rot="19457599">
          <a:off x="5123129" y="688478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289303" y="685362"/>
        <a:ext cx="17492" cy="17492"/>
      </dsp:txXfrm>
    </dsp:sp>
    <dsp:sp modelId="{88585044-F5B9-4FB1-A257-75D2975DE40B}">
      <dsp:nvSpPr>
        <dsp:cNvPr id="0" name=""/>
        <dsp:cNvSpPr/>
      </dsp:nvSpPr>
      <dsp:spPr>
        <a:xfrm>
          <a:off x="5440088" y="414471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결정트리</a:t>
          </a:r>
          <a:endParaRPr lang="ko-KR" altLang="en-US" sz="20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50488" y="424871"/>
        <a:ext cx="1366551" cy="334295"/>
      </dsp:txXfrm>
    </dsp:sp>
    <dsp:sp modelId="{53C98E16-0162-4AF4-8768-F043573DE3E3}">
      <dsp:nvSpPr>
        <dsp:cNvPr id="0" name=""/>
        <dsp:cNvSpPr/>
      </dsp:nvSpPr>
      <dsp:spPr>
        <a:xfrm rot="2142401">
          <a:off x="5123129" y="892658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289303" y="889542"/>
        <a:ext cx="17492" cy="17492"/>
      </dsp:txXfrm>
    </dsp:sp>
    <dsp:sp modelId="{1ECB4ABD-480B-45A8-A2EC-3ED4C540A4F6}">
      <dsp:nvSpPr>
        <dsp:cNvPr id="0" name=""/>
        <dsp:cNvSpPr/>
      </dsp:nvSpPr>
      <dsp:spPr>
        <a:xfrm>
          <a:off x="5440088" y="822830"/>
          <a:ext cx="1384204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로지스틱 회귀</a:t>
          </a:r>
        </a:p>
      </dsp:txBody>
      <dsp:txXfrm>
        <a:off x="5450488" y="833230"/>
        <a:ext cx="1363404" cy="334295"/>
      </dsp:txXfrm>
    </dsp:sp>
    <dsp:sp modelId="{DE2134F3-7697-47A6-B610-7964E2DE8029}">
      <dsp:nvSpPr>
        <dsp:cNvPr id="0" name=""/>
        <dsp:cNvSpPr/>
      </dsp:nvSpPr>
      <dsp:spPr>
        <a:xfrm rot="3907178">
          <a:off x="4960446" y="1096838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281169" y="1085588"/>
        <a:ext cx="33760" cy="33760"/>
      </dsp:txXfrm>
    </dsp:sp>
    <dsp:sp modelId="{1F97C85B-6FAD-443E-8353-261F6E870AA0}">
      <dsp:nvSpPr>
        <dsp:cNvPr id="0" name=""/>
        <dsp:cNvSpPr/>
      </dsp:nvSpPr>
      <dsp:spPr>
        <a:xfrm>
          <a:off x="5440088" y="1231190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SVC</a:t>
          </a:r>
          <a:endParaRPr lang="ko-KR" altLang="en-US" sz="18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50488" y="1241590"/>
        <a:ext cx="1366551" cy="334295"/>
      </dsp:txXfrm>
    </dsp:sp>
    <dsp:sp modelId="{AC693DCE-2271-44A7-8060-D38120725243}">
      <dsp:nvSpPr>
        <dsp:cNvPr id="0" name=""/>
        <dsp:cNvSpPr/>
      </dsp:nvSpPr>
      <dsp:spPr>
        <a:xfrm rot="20988802">
          <a:off x="3653053" y="2449530"/>
          <a:ext cx="28862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862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3790151" y="2447945"/>
        <a:ext cx="14431" cy="14431"/>
      </dsp:txXfrm>
    </dsp:sp>
    <dsp:sp modelId="{3067213F-97E3-4A7D-AE2C-BFE76370D009}">
      <dsp:nvSpPr>
        <dsp:cNvPr id="0" name=""/>
        <dsp:cNvSpPr/>
      </dsp:nvSpPr>
      <dsp:spPr>
        <a:xfrm>
          <a:off x="3939404" y="2252090"/>
          <a:ext cx="1216606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회귀</a:t>
          </a:r>
        </a:p>
      </dsp:txBody>
      <dsp:txXfrm>
        <a:off x="3949804" y="2262490"/>
        <a:ext cx="1195806" cy="334295"/>
      </dsp:txXfrm>
    </dsp:sp>
    <dsp:sp modelId="{1A393304-BE22-495A-BF20-6766B284F687}">
      <dsp:nvSpPr>
        <dsp:cNvPr id="0" name=""/>
        <dsp:cNvSpPr/>
      </dsp:nvSpPr>
      <dsp:spPr>
        <a:xfrm rot="17692822">
          <a:off x="4960446" y="2117737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281169" y="2106488"/>
        <a:ext cx="33760" cy="33760"/>
      </dsp:txXfrm>
    </dsp:sp>
    <dsp:sp modelId="{65804DC4-71AE-4EFE-98F3-2E6D2E589AFD}">
      <dsp:nvSpPr>
        <dsp:cNvPr id="0" name=""/>
        <dsp:cNvSpPr/>
      </dsp:nvSpPr>
      <dsp:spPr>
        <a:xfrm>
          <a:off x="5440088" y="1639550"/>
          <a:ext cx="1387351" cy="355095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선형회귀</a:t>
          </a:r>
        </a:p>
      </dsp:txBody>
      <dsp:txXfrm>
        <a:off x="5450488" y="1649950"/>
        <a:ext cx="1366551" cy="334295"/>
      </dsp:txXfrm>
    </dsp:sp>
    <dsp:sp modelId="{123758C3-88EC-46B3-BFD3-364FBFDAF030}">
      <dsp:nvSpPr>
        <dsp:cNvPr id="0" name=""/>
        <dsp:cNvSpPr/>
      </dsp:nvSpPr>
      <dsp:spPr>
        <a:xfrm rot="19457599">
          <a:off x="5123129" y="2321917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289303" y="2318802"/>
        <a:ext cx="17492" cy="17492"/>
      </dsp:txXfrm>
    </dsp:sp>
    <dsp:sp modelId="{CE9E1524-53CC-492E-A508-B262B419EB2F}">
      <dsp:nvSpPr>
        <dsp:cNvPr id="0" name=""/>
        <dsp:cNvSpPr/>
      </dsp:nvSpPr>
      <dsp:spPr>
        <a:xfrm>
          <a:off x="5440088" y="2047910"/>
          <a:ext cx="1387351" cy="355095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릿지</a:t>
          </a:r>
          <a:endParaRPr lang="ko-KR" altLang="en-US" sz="18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50488" y="2058310"/>
        <a:ext cx="1366551" cy="334295"/>
      </dsp:txXfrm>
    </dsp:sp>
    <dsp:sp modelId="{70678EC9-F1A3-4E83-A52F-592E9F59B9DC}">
      <dsp:nvSpPr>
        <dsp:cNvPr id="0" name=""/>
        <dsp:cNvSpPr/>
      </dsp:nvSpPr>
      <dsp:spPr>
        <a:xfrm rot="2142401">
          <a:off x="5123129" y="2526097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289303" y="2522982"/>
        <a:ext cx="17492" cy="17492"/>
      </dsp:txXfrm>
    </dsp:sp>
    <dsp:sp modelId="{90AB29A8-D4B6-45CB-A8B4-0E1569D1F957}">
      <dsp:nvSpPr>
        <dsp:cNvPr id="0" name=""/>
        <dsp:cNvSpPr/>
      </dsp:nvSpPr>
      <dsp:spPr>
        <a:xfrm>
          <a:off x="5440088" y="2456270"/>
          <a:ext cx="1387351" cy="355095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라쏘</a:t>
          </a:r>
          <a:endParaRPr lang="ko-KR" altLang="en-US" sz="18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50488" y="2466670"/>
        <a:ext cx="1366551" cy="334295"/>
      </dsp:txXfrm>
    </dsp:sp>
    <dsp:sp modelId="{E3342491-87B3-4EF7-961A-090DEFBA1CFC}">
      <dsp:nvSpPr>
        <dsp:cNvPr id="0" name=""/>
        <dsp:cNvSpPr/>
      </dsp:nvSpPr>
      <dsp:spPr>
        <a:xfrm rot="3907178">
          <a:off x="4960446" y="2730277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281169" y="2719027"/>
        <a:ext cx="33760" cy="33760"/>
      </dsp:txXfrm>
    </dsp:sp>
    <dsp:sp modelId="{E7C19D09-E29C-462D-B3B0-10B18AD00976}">
      <dsp:nvSpPr>
        <dsp:cNvPr id="0" name=""/>
        <dsp:cNvSpPr/>
      </dsp:nvSpPr>
      <dsp:spPr>
        <a:xfrm>
          <a:off x="5440088" y="2864630"/>
          <a:ext cx="1381264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SVR</a:t>
          </a:r>
          <a:endParaRPr lang="ko-KR" altLang="en-US" sz="18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50488" y="2875030"/>
        <a:ext cx="1360464" cy="334295"/>
      </dsp:txXfrm>
    </dsp:sp>
    <dsp:sp modelId="{E608D6FA-B9B1-489F-890C-19A884266C5C}">
      <dsp:nvSpPr>
        <dsp:cNvPr id="0" name=""/>
        <dsp:cNvSpPr/>
      </dsp:nvSpPr>
      <dsp:spPr>
        <a:xfrm rot="4825652">
          <a:off x="2943231" y="3317294"/>
          <a:ext cx="170827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708270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3754659" y="3280218"/>
        <a:ext cx="85413" cy="85413"/>
      </dsp:txXfrm>
    </dsp:sp>
    <dsp:sp modelId="{FB285474-27E9-4526-A869-6BF9B4E1EF11}">
      <dsp:nvSpPr>
        <dsp:cNvPr id="0" name=""/>
        <dsp:cNvSpPr/>
      </dsp:nvSpPr>
      <dsp:spPr>
        <a:xfrm>
          <a:off x="3939404" y="3987619"/>
          <a:ext cx="1242088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앙상블</a:t>
          </a:r>
        </a:p>
      </dsp:txBody>
      <dsp:txXfrm>
        <a:off x="3949804" y="3998019"/>
        <a:ext cx="1221288" cy="334295"/>
      </dsp:txXfrm>
    </dsp:sp>
    <dsp:sp modelId="{27B66250-A49F-48D0-9979-D068FABE0CFE}">
      <dsp:nvSpPr>
        <dsp:cNvPr id="0" name=""/>
        <dsp:cNvSpPr/>
      </dsp:nvSpPr>
      <dsp:spPr>
        <a:xfrm rot="17443852">
          <a:off x="4937576" y="3806415"/>
          <a:ext cx="755134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755134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296265" y="3793167"/>
        <a:ext cx="37756" cy="37756"/>
      </dsp:txXfrm>
    </dsp:sp>
    <dsp:sp modelId="{396D1BEF-2513-43E2-8F17-7D327495A0F7}">
      <dsp:nvSpPr>
        <dsp:cNvPr id="0" name=""/>
        <dsp:cNvSpPr/>
      </dsp:nvSpPr>
      <dsp:spPr>
        <a:xfrm>
          <a:off x="5448795" y="3281377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보팅</a:t>
          </a:r>
          <a:r>
            <a:rPr lang="en-US" altLang="ko-KR" sz="16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(Voting)</a:t>
          </a:r>
          <a:endParaRPr lang="ko-KR" altLang="en-US" sz="16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59195" y="3291777"/>
        <a:ext cx="1366551" cy="334295"/>
      </dsp:txXfrm>
    </dsp:sp>
    <dsp:sp modelId="{E62050F6-0942-4477-98FD-8DCEFBAF529E}">
      <dsp:nvSpPr>
        <dsp:cNvPr id="0" name=""/>
        <dsp:cNvSpPr/>
      </dsp:nvSpPr>
      <dsp:spPr>
        <a:xfrm rot="20530556">
          <a:off x="5174570" y="4115386"/>
          <a:ext cx="288477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8477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11596" y="4113804"/>
        <a:ext cx="14423" cy="14423"/>
      </dsp:txXfrm>
    </dsp:sp>
    <dsp:sp modelId="{BF8F04FE-1641-4014-8634-A412E5C9D0CD}">
      <dsp:nvSpPr>
        <dsp:cNvPr id="0" name=""/>
        <dsp:cNvSpPr/>
      </dsp:nvSpPr>
      <dsp:spPr>
        <a:xfrm>
          <a:off x="5456124" y="3899318"/>
          <a:ext cx="1387351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ts val="1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베깅</a:t>
          </a:r>
          <a:r>
            <a:rPr lang="en-US" altLang="ko-KR" sz="14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(Bagging)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66524" y="3909718"/>
        <a:ext cx="1366551" cy="334295"/>
      </dsp:txXfrm>
    </dsp:sp>
    <dsp:sp modelId="{BD1D9B60-9135-4647-9FBB-3353AAD69454}">
      <dsp:nvSpPr>
        <dsp:cNvPr id="0" name=""/>
        <dsp:cNvSpPr/>
      </dsp:nvSpPr>
      <dsp:spPr>
        <a:xfrm rot="19404154">
          <a:off x="6807435" y="3962251"/>
          <a:ext cx="365602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65602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81096" y="3958741"/>
        <a:ext cx="18280" cy="18280"/>
      </dsp:txXfrm>
    </dsp:sp>
    <dsp:sp modelId="{F4D6A4BE-C429-4F93-AA04-CF01D9BDBA00}">
      <dsp:nvSpPr>
        <dsp:cNvPr id="0" name=""/>
        <dsp:cNvSpPr/>
      </dsp:nvSpPr>
      <dsp:spPr>
        <a:xfrm>
          <a:off x="7136997" y="3681349"/>
          <a:ext cx="1288421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ts val="1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랜덤포레스트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147397" y="3691749"/>
        <a:ext cx="1267621" cy="334295"/>
      </dsp:txXfrm>
    </dsp:sp>
    <dsp:sp modelId="{2C2ACB30-B3CC-44EA-8D1C-2BD02A3B9886}">
      <dsp:nvSpPr>
        <dsp:cNvPr id="0" name=""/>
        <dsp:cNvSpPr/>
      </dsp:nvSpPr>
      <dsp:spPr>
        <a:xfrm rot="3794722">
          <a:off x="5013132" y="4432960"/>
          <a:ext cx="61241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12410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304027" y="4423280"/>
        <a:ext cx="30620" cy="30620"/>
      </dsp:txXfrm>
    </dsp:sp>
    <dsp:sp modelId="{FE0F2443-9F2F-4870-8DDC-F3F4F7E9F8A6}">
      <dsp:nvSpPr>
        <dsp:cNvPr id="0" name=""/>
        <dsp:cNvSpPr/>
      </dsp:nvSpPr>
      <dsp:spPr>
        <a:xfrm>
          <a:off x="5457182" y="4534466"/>
          <a:ext cx="1387351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10800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부스팅</a:t>
          </a:r>
          <a:r>
            <a:rPr lang="en-US" altLang="ko-KR" sz="12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(Boosting)</a:t>
          </a:r>
          <a:endParaRPr lang="ko-KR" altLang="en-US" sz="12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67582" y="4544866"/>
        <a:ext cx="1366551" cy="334295"/>
      </dsp:txXfrm>
    </dsp:sp>
    <dsp:sp modelId="{C53435BF-C3FB-465C-8367-AEE39A059F2E}">
      <dsp:nvSpPr>
        <dsp:cNvPr id="0" name=""/>
        <dsp:cNvSpPr/>
      </dsp:nvSpPr>
      <dsp:spPr>
        <a:xfrm rot="18199689">
          <a:off x="6724615" y="4484005"/>
          <a:ext cx="53230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532300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77457" y="4476328"/>
        <a:ext cx="26615" cy="26615"/>
      </dsp:txXfrm>
    </dsp:sp>
    <dsp:sp modelId="{982D89F4-DFDD-4BE8-B6F8-4EC54E7B4087}">
      <dsp:nvSpPr>
        <dsp:cNvPr id="0" name=""/>
        <dsp:cNvSpPr/>
      </dsp:nvSpPr>
      <dsp:spPr>
        <a:xfrm>
          <a:off x="7136997" y="4089709"/>
          <a:ext cx="1271483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Ada boosting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147397" y="4100109"/>
        <a:ext cx="1250683" cy="334295"/>
      </dsp:txXfrm>
    </dsp:sp>
    <dsp:sp modelId="{1A90B742-8F9A-4AAA-A59F-704AE1223936}">
      <dsp:nvSpPr>
        <dsp:cNvPr id="0" name=""/>
        <dsp:cNvSpPr/>
      </dsp:nvSpPr>
      <dsp:spPr>
        <a:xfrm rot="21174359">
          <a:off x="6843405" y="4688185"/>
          <a:ext cx="294719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94719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83397" y="4686447"/>
        <a:ext cx="14735" cy="14735"/>
      </dsp:txXfrm>
    </dsp:sp>
    <dsp:sp modelId="{5252EA87-AF3B-44A4-BA5C-A516235914D1}">
      <dsp:nvSpPr>
        <dsp:cNvPr id="0" name=""/>
        <dsp:cNvSpPr/>
      </dsp:nvSpPr>
      <dsp:spPr>
        <a:xfrm>
          <a:off x="7136997" y="4498069"/>
          <a:ext cx="1271483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GBM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147397" y="4508469"/>
        <a:ext cx="1250683" cy="334295"/>
      </dsp:txXfrm>
    </dsp:sp>
    <dsp:sp modelId="{33C4D4C1-82ED-49DB-B080-8E80A7371763}">
      <dsp:nvSpPr>
        <dsp:cNvPr id="0" name=""/>
        <dsp:cNvSpPr/>
      </dsp:nvSpPr>
      <dsp:spPr>
        <a:xfrm rot="3109381">
          <a:off x="6754179" y="4892365"/>
          <a:ext cx="47317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47317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78936" y="4886166"/>
        <a:ext cx="23658" cy="23658"/>
      </dsp:txXfrm>
    </dsp:sp>
    <dsp:sp modelId="{6E2034CE-82E6-4B59-B4E3-316D6276AB81}">
      <dsp:nvSpPr>
        <dsp:cNvPr id="0" name=""/>
        <dsp:cNvSpPr/>
      </dsp:nvSpPr>
      <dsp:spPr>
        <a:xfrm>
          <a:off x="7136997" y="4906429"/>
          <a:ext cx="1288584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XG boosting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147397" y="4916829"/>
        <a:ext cx="1267784" cy="334295"/>
      </dsp:txXfrm>
    </dsp:sp>
    <dsp:sp modelId="{4F6BECD3-B28A-48DF-B975-73144CDB4275}">
      <dsp:nvSpPr>
        <dsp:cNvPr id="0" name=""/>
        <dsp:cNvSpPr/>
      </dsp:nvSpPr>
      <dsp:spPr>
        <a:xfrm rot="4167244">
          <a:off x="6574100" y="5096545"/>
          <a:ext cx="833329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833329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69932" y="5081342"/>
        <a:ext cx="41666" cy="41666"/>
      </dsp:txXfrm>
    </dsp:sp>
    <dsp:sp modelId="{3C678DBA-BB87-4037-B045-A3935086C46A}">
      <dsp:nvSpPr>
        <dsp:cNvPr id="0" name=""/>
        <dsp:cNvSpPr/>
      </dsp:nvSpPr>
      <dsp:spPr>
        <a:xfrm>
          <a:off x="7136997" y="5314789"/>
          <a:ext cx="1288584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Light GBM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147397" y="5325189"/>
        <a:ext cx="1267784" cy="334295"/>
      </dsp:txXfrm>
    </dsp:sp>
    <dsp:sp modelId="{19A26B29-C7A3-46AE-BEBF-53C8DEC5212D}">
      <dsp:nvSpPr>
        <dsp:cNvPr id="0" name=""/>
        <dsp:cNvSpPr/>
      </dsp:nvSpPr>
      <dsp:spPr>
        <a:xfrm rot="4566428">
          <a:off x="1503974" y="4197820"/>
          <a:ext cx="1183122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183122" y="56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2065957" y="4173873"/>
        <a:ext cx="59156" cy="59156"/>
      </dsp:txXfrm>
    </dsp:sp>
    <dsp:sp modelId="{98F77A74-C439-4BA0-AA8A-05DF95D5C0A0}">
      <dsp:nvSpPr>
        <dsp:cNvPr id="0" name=""/>
        <dsp:cNvSpPr/>
      </dsp:nvSpPr>
      <dsp:spPr>
        <a:xfrm>
          <a:off x="2237574" y="4600159"/>
          <a:ext cx="1417754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비지도학습</a:t>
          </a:r>
        </a:p>
      </dsp:txBody>
      <dsp:txXfrm>
        <a:off x="2247974" y="4610559"/>
        <a:ext cx="1396954" cy="334295"/>
      </dsp:txXfrm>
    </dsp:sp>
    <dsp:sp modelId="{6BE5E898-5E7A-4911-BFBE-7293DF9F5F72}">
      <dsp:nvSpPr>
        <dsp:cNvPr id="0" name=""/>
        <dsp:cNvSpPr/>
      </dsp:nvSpPr>
      <dsp:spPr>
        <a:xfrm rot="19457599">
          <a:off x="3622446" y="4669986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3788620" y="4666871"/>
        <a:ext cx="17492" cy="17492"/>
      </dsp:txXfrm>
    </dsp:sp>
    <dsp:sp modelId="{0CD3404A-DC27-487C-B5CF-33105C012631}">
      <dsp:nvSpPr>
        <dsp:cNvPr id="0" name=""/>
        <dsp:cNvSpPr/>
      </dsp:nvSpPr>
      <dsp:spPr>
        <a:xfrm>
          <a:off x="3939404" y="4395979"/>
          <a:ext cx="1242088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차원축소</a:t>
          </a:r>
        </a:p>
      </dsp:txBody>
      <dsp:txXfrm>
        <a:off x="3949804" y="4406379"/>
        <a:ext cx="1221288" cy="334295"/>
      </dsp:txXfrm>
    </dsp:sp>
    <dsp:sp modelId="{718B4CD4-0051-4046-81BF-4D20E667A2AC}">
      <dsp:nvSpPr>
        <dsp:cNvPr id="0" name=""/>
        <dsp:cNvSpPr/>
      </dsp:nvSpPr>
      <dsp:spPr>
        <a:xfrm rot="2142401">
          <a:off x="3622446" y="4874166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3788620" y="4871051"/>
        <a:ext cx="17492" cy="17492"/>
      </dsp:txXfrm>
    </dsp:sp>
    <dsp:sp modelId="{2F5479D7-5D25-42F5-9094-55B51D9C2FF0}">
      <dsp:nvSpPr>
        <dsp:cNvPr id="0" name=""/>
        <dsp:cNvSpPr/>
      </dsp:nvSpPr>
      <dsp:spPr>
        <a:xfrm>
          <a:off x="3939404" y="4804339"/>
          <a:ext cx="1242088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군집</a:t>
          </a:r>
        </a:p>
      </dsp:txBody>
      <dsp:txXfrm>
        <a:off x="3949804" y="4814739"/>
        <a:ext cx="1221288" cy="3342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920AE8-BD9A-4F98-9DEB-19D90F8F6AAC}">
      <dsp:nvSpPr>
        <dsp:cNvPr id="0" name=""/>
        <dsp:cNvSpPr/>
      </dsp:nvSpPr>
      <dsp:spPr>
        <a:xfrm>
          <a:off x="730974" y="3451647"/>
          <a:ext cx="1222522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머신러닝</a:t>
          </a:r>
          <a:endParaRPr lang="ko-KR" altLang="en-US" sz="20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41374" y="3462047"/>
        <a:ext cx="1201722" cy="334295"/>
      </dsp:txXfrm>
    </dsp:sp>
    <dsp:sp modelId="{A47F0D53-691C-46FD-B3D4-DDD56B54DD1C}">
      <dsp:nvSpPr>
        <dsp:cNvPr id="0" name=""/>
        <dsp:cNvSpPr/>
      </dsp:nvSpPr>
      <dsp:spPr>
        <a:xfrm rot="17033572">
          <a:off x="1503974" y="3049308"/>
          <a:ext cx="1183122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183122" y="56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2065957" y="3025361"/>
        <a:ext cx="59156" cy="59156"/>
      </dsp:txXfrm>
    </dsp:sp>
    <dsp:sp modelId="{A719138D-D5C7-4423-B1DD-C5602FE800E0}">
      <dsp:nvSpPr>
        <dsp:cNvPr id="0" name=""/>
        <dsp:cNvSpPr/>
      </dsp:nvSpPr>
      <dsp:spPr>
        <a:xfrm>
          <a:off x="2237574" y="2303135"/>
          <a:ext cx="1417754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지도학습</a:t>
          </a:r>
        </a:p>
      </dsp:txBody>
      <dsp:txXfrm>
        <a:off x="2247974" y="2313535"/>
        <a:ext cx="1396954" cy="334295"/>
      </dsp:txXfrm>
    </dsp:sp>
    <dsp:sp modelId="{C6CF6E58-B71D-4B3F-8674-8665D466A429}">
      <dsp:nvSpPr>
        <dsp:cNvPr id="0" name=""/>
        <dsp:cNvSpPr/>
      </dsp:nvSpPr>
      <dsp:spPr>
        <a:xfrm rot="16774348">
          <a:off x="2943231" y="1632810"/>
          <a:ext cx="170827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708270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3754659" y="1595734"/>
        <a:ext cx="85413" cy="85413"/>
      </dsp:txXfrm>
    </dsp:sp>
    <dsp:sp modelId="{39EBDDA6-1F64-471F-A56F-74BBA9DC383B}">
      <dsp:nvSpPr>
        <dsp:cNvPr id="0" name=""/>
        <dsp:cNvSpPr/>
      </dsp:nvSpPr>
      <dsp:spPr>
        <a:xfrm>
          <a:off x="3939404" y="618651"/>
          <a:ext cx="1216606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분류</a:t>
          </a:r>
        </a:p>
      </dsp:txBody>
      <dsp:txXfrm>
        <a:off x="3949804" y="629051"/>
        <a:ext cx="1195806" cy="334295"/>
      </dsp:txXfrm>
    </dsp:sp>
    <dsp:sp modelId="{9876BC8D-A7AF-46AE-80FC-AB4B54F01143}">
      <dsp:nvSpPr>
        <dsp:cNvPr id="0" name=""/>
        <dsp:cNvSpPr/>
      </dsp:nvSpPr>
      <dsp:spPr>
        <a:xfrm rot="17692822">
          <a:off x="4960446" y="484298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281169" y="473048"/>
        <a:ext cx="33760" cy="33760"/>
      </dsp:txXfrm>
    </dsp:sp>
    <dsp:sp modelId="{DC5C7FD3-9ED0-4E33-B9CB-ACE81F3D9FE2}">
      <dsp:nvSpPr>
        <dsp:cNvPr id="0" name=""/>
        <dsp:cNvSpPr/>
      </dsp:nvSpPr>
      <dsp:spPr>
        <a:xfrm>
          <a:off x="5440088" y="6111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KNN</a:t>
          </a:r>
          <a:endParaRPr lang="ko-KR" altLang="en-US" sz="18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50488" y="16511"/>
        <a:ext cx="1366551" cy="334295"/>
      </dsp:txXfrm>
    </dsp:sp>
    <dsp:sp modelId="{F3372B33-0461-4300-BA1A-414B2A3B9EA0}">
      <dsp:nvSpPr>
        <dsp:cNvPr id="0" name=""/>
        <dsp:cNvSpPr/>
      </dsp:nvSpPr>
      <dsp:spPr>
        <a:xfrm rot="19457599">
          <a:off x="5123129" y="688478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289303" y="685362"/>
        <a:ext cx="17492" cy="17492"/>
      </dsp:txXfrm>
    </dsp:sp>
    <dsp:sp modelId="{88585044-F5B9-4FB1-A257-75D2975DE40B}">
      <dsp:nvSpPr>
        <dsp:cNvPr id="0" name=""/>
        <dsp:cNvSpPr/>
      </dsp:nvSpPr>
      <dsp:spPr>
        <a:xfrm>
          <a:off x="5440088" y="414471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결정트리</a:t>
          </a:r>
          <a:endParaRPr lang="ko-KR" altLang="en-US" sz="20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50488" y="424871"/>
        <a:ext cx="1366551" cy="334295"/>
      </dsp:txXfrm>
    </dsp:sp>
    <dsp:sp modelId="{53C98E16-0162-4AF4-8768-F043573DE3E3}">
      <dsp:nvSpPr>
        <dsp:cNvPr id="0" name=""/>
        <dsp:cNvSpPr/>
      </dsp:nvSpPr>
      <dsp:spPr>
        <a:xfrm rot="2142401">
          <a:off x="5123129" y="892658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289303" y="889542"/>
        <a:ext cx="17492" cy="17492"/>
      </dsp:txXfrm>
    </dsp:sp>
    <dsp:sp modelId="{1ECB4ABD-480B-45A8-A2EC-3ED4C540A4F6}">
      <dsp:nvSpPr>
        <dsp:cNvPr id="0" name=""/>
        <dsp:cNvSpPr/>
      </dsp:nvSpPr>
      <dsp:spPr>
        <a:xfrm>
          <a:off x="5440088" y="822830"/>
          <a:ext cx="1384204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로지스틱 회귀</a:t>
          </a:r>
        </a:p>
      </dsp:txBody>
      <dsp:txXfrm>
        <a:off x="5450488" y="833230"/>
        <a:ext cx="1363404" cy="334295"/>
      </dsp:txXfrm>
    </dsp:sp>
    <dsp:sp modelId="{DE2134F3-7697-47A6-B610-7964E2DE8029}">
      <dsp:nvSpPr>
        <dsp:cNvPr id="0" name=""/>
        <dsp:cNvSpPr/>
      </dsp:nvSpPr>
      <dsp:spPr>
        <a:xfrm rot="3907178">
          <a:off x="4960446" y="1096838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281169" y="1085588"/>
        <a:ext cx="33760" cy="33760"/>
      </dsp:txXfrm>
    </dsp:sp>
    <dsp:sp modelId="{1F97C85B-6FAD-443E-8353-261F6E870AA0}">
      <dsp:nvSpPr>
        <dsp:cNvPr id="0" name=""/>
        <dsp:cNvSpPr/>
      </dsp:nvSpPr>
      <dsp:spPr>
        <a:xfrm>
          <a:off x="5440088" y="1231190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SVC</a:t>
          </a:r>
          <a:endParaRPr lang="ko-KR" altLang="en-US" sz="18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50488" y="1241590"/>
        <a:ext cx="1366551" cy="334295"/>
      </dsp:txXfrm>
    </dsp:sp>
    <dsp:sp modelId="{AC693DCE-2271-44A7-8060-D38120725243}">
      <dsp:nvSpPr>
        <dsp:cNvPr id="0" name=""/>
        <dsp:cNvSpPr/>
      </dsp:nvSpPr>
      <dsp:spPr>
        <a:xfrm rot="20988802">
          <a:off x="3653053" y="2449530"/>
          <a:ext cx="28862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862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3790151" y="2447945"/>
        <a:ext cx="14431" cy="14431"/>
      </dsp:txXfrm>
    </dsp:sp>
    <dsp:sp modelId="{3067213F-97E3-4A7D-AE2C-BFE76370D009}">
      <dsp:nvSpPr>
        <dsp:cNvPr id="0" name=""/>
        <dsp:cNvSpPr/>
      </dsp:nvSpPr>
      <dsp:spPr>
        <a:xfrm>
          <a:off x="3939404" y="2252090"/>
          <a:ext cx="1216606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회귀</a:t>
          </a:r>
        </a:p>
      </dsp:txBody>
      <dsp:txXfrm>
        <a:off x="3949804" y="2262490"/>
        <a:ext cx="1195806" cy="334295"/>
      </dsp:txXfrm>
    </dsp:sp>
    <dsp:sp modelId="{1A393304-BE22-495A-BF20-6766B284F687}">
      <dsp:nvSpPr>
        <dsp:cNvPr id="0" name=""/>
        <dsp:cNvSpPr/>
      </dsp:nvSpPr>
      <dsp:spPr>
        <a:xfrm rot="17692822">
          <a:off x="4960446" y="2117737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281169" y="2106488"/>
        <a:ext cx="33760" cy="33760"/>
      </dsp:txXfrm>
    </dsp:sp>
    <dsp:sp modelId="{65804DC4-71AE-4EFE-98F3-2E6D2E589AFD}">
      <dsp:nvSpPr>
        <dsp:cNvPr id="0" name=""/>
        <dsp:cNvSpPr/>
      </dsp:nvSpPr>
      <dsp:spPr>
        <a:xfrm>
          <a:off x="5440088" y="1639550"/>
          <a:ext cx="1387351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선형회귀</a:t>
          </a:r>
        </a:p>
      </dsp:txBody>
      <dsp:txXfrm>
        <a:off x="5450488" y="1649950"/>
        <a:ext cx="1366551" cy="334295"/>
      </dsp:txXfrm>
    </dsp:sp>
    <dsp:sp modelId="{123758C3-88EC-46B3-BFD3-364FBFDAF030}">
      <dsp:nvSpPr>
        <dsp:cNvPr id="0" name=""/>
        <dsp:cNvSpPr/>
      </dsp:nvSpPr>
      <dsp:spPr>
        <a:xfrm rot="19457599">
          <a:off x="5123129" y="2321917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289303" y="2318802"/>
        <a:ext cx="17492" cy="17492"/>
      </dsp:txXfrm>
    </dsp:sp>
    <dsp:sp modelId="{CE9E1524-53CC-492E-A508-B262B419EB2F}">
      <dsp:nvSpPr>
        <dsp:cNvPr id="0" name=""/>
        <dsp:cNvSpPr/>
      </dsp:nvSpPr>
      <dsp:spPr>
        <a:xfrm>
          <a:off x="5440088" y="2047910"/>
          <a:ext cx="1387351" cy="355095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릿지</a:t>
          </a:r>
          <a:endParaRPr lang="ko-KR" altLang="en-US" sz="18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50488" y="2058310"/>
        <a:ext cx="1366551" cy="334295"/>
      </dsp:txXfrm>
    </dsp:sp>
    <dsp:sp modelId="{70678EC9-F1A3-4E83-A52F-592E9F59B9DC}">
      <dsp:nvSpPr>
        <dsp:cNvPr id="0" name=""/>
        <dsp:cNvSpPr/>
      </dsp:nvSpPr>
      <dsp:spPr>
        <a:xfrm rot="2142401">
          <a:off x="5123129" y="2526097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289303" y="2522982"/>
        <a:ext cx="17492" cy="17492"/>
      </dsp:txXfrm>
    </dsp:sp>
    <dsp:sp modelId="{90AB29A8-D4B6-45CB-A8B4-0E1569D1F957}">
      <dsp:nvSpPr>
        <dsp:cNvPr id="0" name=""/>
        <dsp:cNvSpPr/>
      </dsp:nvSpPr>
      <dsp:spPr>
        <a:xfrm>
          <a:off x="5440088" y="2456270"/>
          <a:ext cx="1387351" cy="355095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라쏘</a:t>
          </a:r>
          <a:endParaRPr lang="ko-KR" altLang="en-US" sz="18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50488" y="2466670"/>
        <a:ext cx="1366551" cy="334295"/>
      </dsp:txXfrm>
    </dsp:sp>
    <dsp:sp modelId="{E3342491-87B3-4EF7-961A-090DEFBA1CFC}">
      <dsp:nvSpPr>
        <dsp:cNvPr id="0" name=""/>
        <dsp:cNvSpPr/>
      </dsp:nvSpPr>
      <dsp:spPr>
        <a:xfrm rot="3907178">
          <a:off x="4960446" y="2730277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281169" y="2719027"/>
        <a:ext cx="33760" cy="33760"/>
      </dsp:txXfrm>
    </dsp:sp>
    <dsp:sp modelId="{E7C19D09-E29C-462D-B3B0-10B18AD00976}">
      <dsp:nvSpPr>
        <dsp:cNvPr id="0" name=""/>
        <dsp:cNvSpPr/>
      </dsp:nvSpPr>
      <dsp:spPr>
        <a:xfrm>
          <a:off x="5440088" y="2864630"/>
          <a:ext cx="1381264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SVR</a:t>
          </a:r>
          <a:endParaRPr lang="ko-KR" altLang="en-US" sz="18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50488" y="2875030"/>
        <a:ext cx="1360464" cy="334295"/>
      </dsp:txXfrm>
    </dsp:sp>
    <dsp:sp modelId="{E608D6FA-B9B1-489F-890C-19A884266C5C}">
      <dsp:nvSpPr>
        <dsp:cNvPr id="0" name=""/>
        <dsp:cNvSpPr/>
      </dsp:nvSpPr>
      <dsp:spPr>
        <a:xfrm rot="4825652">
          <a:off x="2943231" y="3317294"/>
          <a:ext cx="170827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708270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3754659" y="3280218"/>
        <a:ext cx="85413" cy="85413"/>
      </dsp:txXfrm>
    </dsp:sp>
    <dsp:sp modelId="{FB285474-27E9-4526-A869-6BF9B4E1EF11}">
      <dsp:nvSpPr>
        <dsp:cNvPr id="0" name=""/>
        <dsp:cNvSpPr/>
      </dsp:nvSpPr>
      <dsp:spPr>
        <a:xfrm>
          <a:off x="3939404" y="3987619"/>
          <a:ext cx="1242088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앙상블</a:t>
          </a:r>
        </a:p>
      </dsp:txBody>
      <dsp:txXfrm>
        <a:off x="3949804" y="3998019"/>
        <a:ext cx="1221288" cy="334295"/>
      </dsp:txXfrm>
    </dsp:sp>
    <dsp:sp modelId="{27B66250-A49F-48D0-9979-D068FABE0CFE}">
      <dsp:nvSpPr>
        <dsp:cNvPr id="0" name=""/>
        <dsp:cNvSpPr/>
      </dsp:nvSpPr>
      <dsp:spPr>
        <a:xfrm rot="17443852">
          <a:off x="4937576" y="3806415"/>
          <a:ext cx="755134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755134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296265" y="3793167"/>
        <a:ext cx="37756" cy="37756"/>
      </dsp:txXfrm>
    </dsp:sp>
    <dsp:sp modelId="{396D1BEF-2513-43E2-8F17-7D327495A0F7}">
      <dsp:nvSpPr>
        <dsp:cNvPr id="0" name=""/>
        <dsp:cNvSpPr/>
      </dsp:nvSpPr>
      <dsp:spPr>
        <a:xfrm>
          <a:off x="5448795" y="3281377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보팅</a:t>
          </a:r>
          <a:r>
            <a:rPr lang="en-US" altLang="ko-KR" sz="16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(Voting)</a:t>
          </a:r>
          <a:endParaRPr lang="ko-KR" altLang="en-US" sz="16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59195" y="3291777"/>
        <a:ext cx="1366551" cy="334295"/>
      </dsp:txXfrm>
    </dsp:sp>
    <dsp:sp modelId="{E62050F6-0942-4477-98FD-8DCEFBAF529E}">
      <dsp:nvSpPr>
        <dsp:cNvPr id="0" name=""/>
        <dsp:cNvSpPr/>
      </dsp:nvSpPr>
      <dsp:spPr>
        <a:xfrm rot="20530556">
          <a:off x="5174570" y="4115386"/>
          <a:ext cx="288477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8477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11596" y="4113804"/>
        <a:ext cx="14423" cy="14423"/>
      </dsp:txXfrm>
    </dsp:sp>
    <dsp:sp modelId="{BF8F04FE-1641-4014-8634-A412E5C9D0CD}">
      <dsp:nvSpPr>
        <dsp:cNvPr id="0" name=""/>
        <dsp:cNvSpPr/>
      </dsp:nvSpPr>
      <dsp:spPr>
        <a:xfrm>
          <a:off x="5456124" y="3899318"/>
          <a:ext cx="1387351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ts val="1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베깅</a:t>
          </a:r>
          <a:r>
            <a:rPr lang="en-US" altLang="ko-KR" sz="14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(Bagging)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66524" y="3909718"/>
        <a:ext cx="1366551" cy="334295"/>
      </dsp:txXfrm>
    </dsp:sp>
    <dsp:sp modelId="{BD1D9B60-9135-4647-9FBB-3353AAD69454}">
      <dsp:nvSpPr>
        <dsp:cNvPr id="0" name=""/>
        <dsp:cNvSpPr/>
      </dsp:nvSpPr>
      <dsp:spPr>
        <a:xfrm rot="19404154">
          <a:off x="6807435" y="3962251"/>
          <a:ext cx="365602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65602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81096" y="3958741"/>
        <a:ext cx="18280" cy="18280"/>
      </dsp:txXfrm>
    </dsp:sp>
    <dsp:sp modelId="{F4D6A4BE-C429-4F93-AA04-CF01D9BDBA00}">
      <dsp:nvSpPr>
        <dsp:cNvPr id="0" name=""/>
        <dsp:cNvSpPr/>
      </dsp:nvSpPr>
      <dsp:spPr>
        <a:xfrm>
          <a:off x="7136997" y="3681349"/>
          <a:ext cx="1288421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ts val="1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랜덤포레스트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147397" y="3691749"/>
        <a:ext cx="1267621" cy="334295"/>
      </dsp:txXfrm>
    </dsp:sp>
    <dsp:sp modelId="{2C2ACB30-B3CC-44EA-8D1C-2BD02A3B9886}">
      <dsp:nvSpPr>
        <dsp:cNvPr id="0" name=""/>
        <dsp:cNvSpPr/>
      </dsp:nvSpPr>
      <dsp:spPr>
        <a:xfrm rot="3794722">
          <a:off x="5013132" y="4432960"/>
          <a:ext cx="61241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12410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304027" y="4423280"/>
        <a:ext cx="30620" cy="30620"/>
      </dsp:txXfrm>
    </dsp:sp>
    <dsp:sp modelId="{FE0F2443-9F2F-4870-8DDC-F3F4F7E9F8A6}">
      <dsp:nvSpPr>
        <dsp:cNvPr id="0" name=""/>
        <dsp:cNvSpPr/>
      </dsp:nvSpPr>
      <dsp:spPr>
        <a:xfrm>
          <a:off x="5457182" y="4534466"/>
          <a:ext cx="1387351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10800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부스팅</a:t>
          </a:r>
          <a:r>
            <a:rPr lang="en-US" altLang="ko-KR" sz="12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(Boosting)</a:t>
          </a:r>
          <a:endParaRPr lang="ko-KR" altLang="en-US" sz="12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467582" y="4544866"/>
        <a:ext cx="1366551" cy="334295"/>
      </dsp:txXfrm>
    </dsp:sp>
    <dsp:sp modelId="{C53435BF-C3FB-465C-8367-AEE39A059F2E}">
      <dsp:nvSpPr>
        <dsp:cNvPr id="0" name=""/>
        <dsp:cNvSpPr/>
      </dsp:nvSpPr>
      <dsp:spPr>
        <a:xfrm rot="18199689">
          <a:off x="6724615" y="4484005"/>
          <a:ext cx="53230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532300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77457" y="4476328"/>
        <a:ext cx="26615" cy="26615"/>
      </dsp:txXfrm>
    </dsp:sp>
    <dsp:sp modelId="{982D89F4-DFDD-4BE8-B6F8-4EC54E7B4087}">
      <dsp:nvSpPr>
        <dsp:cNvPr id="0" name=""/>
        <dsp:cNvSpPr/>
      </dsp:nvSpPr>
      <dsp:spPr>
        <a:xfrm>
          <a:off x="7136997" y="4089709"/>
          <a:ext cx="1271483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Ada boosting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147397" y="4100109"/>
        <a:ext cx="1250683" cy="334295"/>
      </dsp:txXfrm>
    </dsp:sp>
    <dsp:sp modelId="{1A90B742-8F9A-4AAA-A59F-704AE1223936}">
      <dsp:nvSpPr>
        <dsp:cNvPr id="0" name=""/>
        <dsp:cNvSpPr/>
      </dsp:nvSpPr>
      <dsp:spPr>
        <a:xfrm rot="21174359">
          <a:off x="6843405" y="4688185"/>
          <a:ext cx="294719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94719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83397" y="4686447"/>
        <a:ext cx="14735" cy="14735"/>
      </dsp:txXfrm>
    </dsp:sp>
    <dsp:sp modelId="{5252EA87-AF3B-44A4-BA5C-A516235914D1}">
      <dsp:nvSpPr>
        <dsp:cNvPr id="0" name=""/>
        <dsp:cNvSpPr/>
      </dsp:nvSpPr>
      <dsp:spPr>
        <a:xfrm>
          <a:off x="7136997" y="4498069"/>
          <a:ext cx="1271483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GBM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147397" y="4508469"/>
        <a:ext cx="1250683" cy="334295"/>
      </dsp:txXfrm>
    </dsp:sp>
    <dsp:sp modelId="{33C4D4C1-82ED-49DB-B080-8E80A7371763}">
      <dsp:nvSpPr>
        <dsp:cNvPr id="0" name=""/>
        <dsp:cNvSpPr/>
      </dsp:nvSpPr>
      <dsp:spPr>
        <a:xfrm rot="3109381">
          <a:off x="6754179" y="4892365"/>
          <a:ext cx="47317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47317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78936" y="4886166"/>
        <a:ext cx="23658" cy="23658"/>
      </dsp:txXfrm>
    </dsp:sp>
    <dsp:sp modelId="{6E2034CE-82E6-4B59-B4E3-316D6276AB81}">
      <dsp:nvSpPr>
        <dsp:cNvPr id="0" name=""/>
        <dsp:cNvSpPr/>
      </dsp:nvSpPr>
      <dsp:spPr>
        <a:xfrm>
          <a:off x="7136997" y="4906429"/>
          <a:ext cx="1288584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XG boosting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147397" y="4916829"/>
        <a:ext cx="1267784" cy="334295"/>
      </dsp:txXfrm>
    </dsp:sp>
    <dsp:sp modelId="{4F6BECD3-B28A-48DF-B975-73144CDB4275}">
      <dsp:nvSpPr>
        <dsp:cNvPr id="0" name=""/>
        <dsp:cNvSpPr/>
      </dsp:nvSpPr>
      <dsp:spPr>
        <a:xfrm rot="4167244">
          <a:off x="6574100" y="5096545"/>
          <a:ext cx="833329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833329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69932" y="5081342"/>
        <a:ext cx="41666" cy="41666"/>
      </dsp:txXfrm>
    </dsp:sp>
    <dsp:sp modelId="{3C678DBA-BB87-4037-B045-A3935086C46A}">
      <dsp:nvSpPr>
        <dsp:cNvPr id="0" name=""/>
        <dsp:cNvSpPr/>
      </dsp:nvSpPr>
      <dsp:spPr>
        <a:xfrm>
          <a:off x="7136997" y="5314789"/>
          <a:ext cx="1288584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Light GBM</a:t>
          </a:r>
          <a:endParaRPr lang="ko-KR" altLang="en-US" sz="14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147397" y="5325189"/>
        <a:ext cx="1267784" cy="334295"/>
      </dsp:txXfrm>
    </dsp:sp>
    <dsp:sp modelId="{19A26B29-C7A3-46AE-BEBF-53C8DEC5212D}">
      <dsp:nvSpPr>
        <dsp:cNvPr id="0" name=""/>
        <dsp:cNvSpPr/>
      </dsp:nvSpPr>
      <dsp:spPr>
        <a:xfrm rot="4566428">
          <a:off x="1503974" y="4197820"/>
          <a:ext cx="1183122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183122" y="56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2065957" y="4173873"/>
        <a:ext cx="59156" cy="59156"/>
      </dsp:txXfrm>
    </dsp:sp>
    <dsp:sp modelId="{98F77A74-C439-4BA0-AA8A-05DF95D5C0A0}">
      <dsp:nvSpPr>
        <dsp:cNvPr id="0" name=""/>
        <dsp:cNvSpPr/>
      </dsp:nvSpPr>
      <dsp:spPr>
        <a:xfrm>
          <a:off x="2237574" y="4600159"/>
          <a:ext cx="1417754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비지도학습</a:t>
          </a:r>
        </a:p>
      </dsp:txBody>
      <dsp:txXfrm>
        <a:off x="2247974" y="4610559"/>
        <a:ext cx="1396954" cy="334295"/>
      </dsp:txXfrm>
    </dsp:sp>
    <dsp:sp modelId="{6BE5E898-5E7A-4911-BFBE-7293DF9F5F72}">
      <dsp:nvSpPr>
        <dsp:cNvPr id="0" name=""/>
        <dsp:cNvSpPr/>
      </dsp:nvSpPr>
      <dsp:spPr>
        <a:xfrm rot="19457599">
          <a:off x="3622446" y="4669986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3788620" y="4666871"/>
        <a:ext cx="17492" cy="17492"/>
      </dsp:txXfrm>
    </dsp:sp>
    <dsp:sp modelId="{0CD3404A-DC27-487C-B5CF-33105C012631}">
      <dsp:nvSpPr>
        <dsp:cNvPr id="0" name=""/>
        <dsp:cNvSpPr/>
      </dsp:nvSpPr>
      <dsp:spPr>
        <a:xfrm>
          <a:off x="3939404" y="4395979"/>
          <a:ext cx="1242088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차원축소</a:t>
          </a:r>
        </a:p>
      </dsp:txBody>
      <dsp:txXfrm>
        <a:off x="3949804" y="4406379"/>
        <a:ext cx="1221288" cy="334295"/>
      </dsp:txXfrm>
    </dsp:sp>
    <dsp:sp modelId="{718B4CD4-0051-4046-81BF-4D20E667A2AC}">
      <dsp:nvSpPr>
        <dsp:cNvPr id="0" name=""/>
        <dsp:cNvSpPr/>
      </dsp:nvSpPr>
      <dsp:spPr>
        <a:xfrm rot="2142401">
          <a:off x="3622446" y="4874166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3788620" y="4871051"/>
        <a:ext cx="17492" cy="17492"/>
      </dsp:txXfrm>
    </dsp:sp>
    <dsp:sp modelId="{2F5479D7-5D25-42F5-9094-55B51D9C2FF0}">
      <dsp:nvSpPr>
        <dsp:cNvPr id="0" name=""/>
        <dsp:cNvSpPr/>
      </dsp:nvSpPr>
      <dsp:spPr>
        <a:xfrm>
          <a:off x="3939404" y="4804339"/>
          <a:ext cx="1242088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군집</a:t>
          </a:r>
        </a:p>
      </dsp:txBody>
      <dsp:txXfrm>
        <a:off x="3949804" y="4814739"/>
        <a:ext cx="1221288" cy="3342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0010D42B-71AC-4F08-B633-53A17B079B3B}" type="datetimeFigureOut">
              <a:rPr lang="ko-KR" altLang="en-US" smtClean="0"/>
              <a:pPr/>
              <a:t>2023-06-28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5C079C3A-6DE6-41A6-BE52-D6A2D06330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299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9C80-4CE3-4CA7-89F8-5DC4FEFDD13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552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데이터 분포를 가장 잘 표현할 수 있는 </a:t>
            </a:r>
            <a:r>
              <a:rPr lang="en-US" altLang="ko-KR" dirty="0"/>
              <a:t>y=</a:t>
            </a:r>
            <a:r>
              <a:rPr lang="en-US" altLang="ko-KR" dirty="0" err="1"/>
              <a:t>wx+b</a:t>
            </a:r>
            <a:r>
              <a:rPr lang="ko-KR" altLang="en-US" dirty="0"/>
              <a:t>라는 기본식을 그려 값을 예측 하는 </a:t>
            </a:r>
            <a:r>
              <a:rPr lang="ko-KR" altLang="en-US" dirty="0" err="1"/>
              <a:t>방법인거</a:t>
            </a:r>
            <a:r>
              <a:rPr lang="ko-KR" altLang="en-US" dirty="0"/>
              <a:t> 다시 한번 잘 </a:t>
            </a:r>
            <a:r>
              <a:rPr lang="ko-KR" altLang="en-US" dirty="0" err="1"/>
              <a:t>알아두도록</a:t>
            </a:r>
            <a:r>
              <a:rPr lang="ko-KR" altLang="en-US" dirty="0"/>
              <a:t> 하자</a:t>
            </a:r>
          </a:p>
          <a:p>
            <a:r>
              <a:rPr lang="ko-KR" altLang="en-US" dirty="0"/>
              <a:t>기존 데이터가 있는데 이 데이터들을 가장 잘 설명할 수 있는 직선을 찾아서 </a:t>
            </a:r>
            <a:r>
              <a:rPr lang="ko-KR" altLang="en-US" dirty="0" err="1"/>
              <a:t>그어주는것이</a:t>
            </a:r>
            <a:r>
              <a:rPr lang="ko-KR" altLang="en-US" dirty="0"/>
              <a:t> 선형회귀에서 한가지 중요한 일이다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 직선을 어떻게 찾아낼 것이냐</a:t>
            </a:r>
            <a:r>
              <a:rPr lang="en-US" altLang="ko-KR" dirty="0"/>
              <a:t>? </a:t>
            </a:r>
            <a:r>
              <a:rPr lang="ko-KR" altLang="en-US" dirty="0"/>
              <a:t>이게 선형회귀의 가장 큰 목표다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 여러분들 앞에 </a:t>
            </a:r>
            <a:r>
              <a:rPr lang="en-US" altLang="ko-KR" dirty="0"/>
              <a:t>3</a:t>
            </a:r>
            <a:r>
              <a:rPr lang="ko-KR" altLang="en-US" dirty="0"/>
              <a:t>개의 직선이 표시가 되었습니다</a:t>
            </a:r>
            <a:r>
              <a:rPr lang="en-US" altLang="ko-KR" dirty="0"/>
              <a:t>. </a:t>
            </a:r>
            <a:r>
              <a:rPr lang="ko-KR" altLang="en-US" dirty="0"/>
              <a:t>이 중 데이터를 가장 잘 </a:t>
            </a:r>
            <a:r>
              <a:rPr lang="ko-KR" altLang="en-US"/>
              <a:t>설명하는 직선은 어떤 </a:t>
            </a:r>
            <a:r>
              <a:rPr lang="ko-KR" altLang="en-US" dirty="0"/>
              <a:t>직선 인 것 같나요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어떤 직선이 가장 해당 데이터들을 잘 </a:t>
            </a:r>
            <a:r>
              <a:rPr lang="ko-KR" altLang="en-US" dirty="0" err="1"/>
              <a:t>설명하느냐를</a:t>
            </a:r>
            <a:r>
              <a:rPr lang="ko-KR" altLang="en-US" dirty="0"/>
              <a:t> 판단해야 새로운 데이터가 들어 </a:t>
            </a:r>
            <a:r>
              <a:rPr lang="ko-KR" altLang="en-US" dirty="0" err="1"/>
              <a:t>왔을때</a:t>
            </a:r>
            <a:r>
              <a:rPr lang="ko-KR" altLang="en-US" dirty="0"/>
              <a:t> </a:t>
            </a:r>
            <a:r>
              <a:rPr lang="ko-KR" altLang="en-US" dirty="0" err="1"/>
              <a:t>정답값을</a:t>
            </a:r>
            <a:r>
              <a:rPr lang="ko-KR" altLang="en-US" dirty="0"/>
              <a:t> 잘 예측 </a:t>
            </a:r>
            <a:r>
              <a:rPr lang="ko-KR" altLang="en-US" dirty="0" err="1"/>
              <a:t>해나갈</a:t>
            </a:r>
            <a:r>
              <a:rPr lang="ko-KR" altLang="en-US" dirty="0"/>
              <a:t>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여기에 대한 방법론을 하나하나 배워 나가보도록 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558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선형회귀의 기본 수식은 반드시 숙지하도록 하자</a:t>
            </a:r>
            <a:r>
              <a:rPr lang="en-US" altLang="ko-KR" dirty="0"/>
              <a:t>. </a:t>
            </a:r>
            <a:r>
              <a:rPr lang="ko-KR" altLang="en-US" dirty="0"/>
              <a:t>이 수식은 </a:t>
            </a:r>
            <a:r>
              <a:rPr lang="ko-KR" altLang="en-US" dirty="0" err="1"/>
              <a:t>딥러닝과목에서도</a:t>
            </a:r>
            <a:r>
              <a:rPr lang="ko-KR" altLang="en-US" dirty="0"/>
              <a:t> 가장 기초가 되는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수식에 대해 숙지가 되어있어야 조금 더 수월하게 딥러닝 과목을 이해할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는 데이터에 대한 </a:t>
            </a:r>
            <a:r>
              <a:rPr lang="ko-KR" altLang="en-US" dirty="0" err="1"/>
              <a:t>특성값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는 </a:t>
            </a:r>
            <a:r>
              <a:rPr lang="ko-KR" altLang="en-US" dirty="0" err="1"/>
              <a:t>예측값으로</a:t>
            </a:r>
            <a:r>
              <a:rPr lang="ko-KR" altLang="en-US" dirty="0"/>
              <a:t> 생각하면 된다</a:t>
            </a:r>
            <a:r>
              <a:rPr lang="en-US" altLang="ko-KR" dirty="0"/>
              <a:t>. w</a:t>
            </a:r>
            <a:r>
              <a:rPr lang="ko-KR" altLang="en-US" dirty="0"/>
              <a:t>는 기울기</a:t>
            </a:r>
            <a:r>
              <a:rPr lang="en-US" altLang="ko-KR" dirty="0"/>
              <a:t>(</a:t>
            </a:r>
            <a:r>
              <a:rPr lang="ko-KR" altLang="en-US" dirty="0"/>
              <a:t>가중치</a:t>
            </a:r>
            <a:r>
              <a:rPr lang="en-US" altLang="ko-KR" dirty="0"/>
              <a:t>) b</a:t>
            </a:r>
            <a:r>
              <a:rPr lang="ko-KR" altLang="en-US" dirty="0"/>
              <a:t>는 편향이라는 말을 자주 쓸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단일 회귀 함수</a:t>
            </a:r>
            <a:endParaRPr lang="en-US" altLang="ko-KR" dirty="0"/>
          </a:p>
          <a:p>
            <a:r>
              <a:rPr lang="ko-KR" altLang="en-US" dirty="0"/>
              <a:t>가중치 </a:t>
            </a:r>
            <a:r>
              <a:rPr lang="en-US" altLang="ko-KR" dirty="0"/>
              <a:t>-&gt; </a:t>
            </a:r>
            <a:r>
              <a:rPr lang="ko-KR" altLang="en-US" dirty="0"/>
              <a:t>기울기</a:t>
            </a:r>
            <a:r>
              <a:rPr lang="en-US" altLang="ko-KR" dirty="0"/>
              <a:t>(</a:t>
            </a:r>
            <a:r>
              <a:rPr lang="ko-KR" altLang="en-US" dirty="0"/>
              <a:t>계수</a:t>
            </a:r>
            <a:r>
              <a:rPr lang="en-US" altLang="ko-KR" dirty="0"/>
              <a:t>) : </a:t>
            </a:r>
            <a:r>
              <a:rPr lang="ko-KR" altLang="en-US" dirty="0"/>
              <a:t>독립변수가 종속변수에 미치는 영향력을 조절하는 파라미터</a:t>
            </a:r>
            <a:endParaRPr lang="en-US" altLang="ko-KR" dirty="0"/>
          </a:p>
          <a:p>
            <a:r>
              <a:rPr lang="ko-KR" altLang="en-US" dirty="0"/>
              <a:t>가중치가 높으면 높을수록 해당하는 특성이 </a:t>
            </a:r>
            <a:r>
              <a:rPr lang="ko-KR" altLang="en-US" dirty="0" err="1"/>
              <a:t>예측값에</a:t>
            </a:r>
            <a:r>
              <a:rPr lang="ko-KR" altLang="en-US" dirty="0"/>
              <a:t> 큰 영향을 미친다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절편</a:t>
            </a:r>
            <a:r>
              <a:rPr lang="en-US" altLang="ko-KR" dirty="0"/>
              <a:t>(</a:t>
            </a:r>
            <a:r>
              <a:rPr lang="ko-KR" altLang="en-US" dirty="0"/>
              <a:t>편향</a:t>
            </a:r>
            <a:r>
              <a:rPr lang="en-US" altLang="ko-KR" dirty="0"/>
              <a:t>) </a:t>
            </a:r>
          </a:p>
          <a:p>
            <a:r>
              <a:rPr lang="en-US" altLang="ko-KR" b="0" i="0" dirty="0">
                <a:solidFill>
                  <a:srgbClr val="666666"/>
                </a:solidFill>
                <a:effectLst/>
              </a:rPr>
              <a:t>y = </a:t>
            </a:r>
            <a:r>
              <a:rPr lang="en-US" altLang="ko-KR" b="0" i="0" dirty="0" err="1">
                <a:solidFill>
                  <a:srgbClr val="666666"/>
                </a:solidFill>
                <a:effectLst/>
              </a:rPr>
              <a:t>wx</a:t>
            </a:r>
            <a:r>
              <a:rPr lang="en-US" altLang="ko-KR" b="0" i="0" dirty="0">
                <a:solidFill>
                  <a:srgbClr val="666666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666666"/>
                </a:solidFill>
                <a:effectLst/>
              </a:rPr>
              <a:t>라는 회귀선을 얼마나 위 또는 아래로 평행이동 시키는지를 정한다</a:t>
            </a:r>
            <a:r>
              <a:rPr lang="en-US" altLang="ko-KR" b="0" i="0" dirty="0">
                <a:solidFill>
                  <a:srgbClr val="666666"/>
                </a:solidFill>
                <a:effectLst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수식에서 고정되어 있는 데이터는 </a:t>
            </a:r>
            <a:r>
              <a:rPr lang="en-US" altLang="ko-KR" dirty="0"/>
              <a:t>X </a:t>
            </a:r>
            <a:r>
              <a:rPr lang="ko-KR" altLang="en-US" dirty="0"/>
              <a:t>그리고 </a:t>
            </a:r>
            <a:r>
              <a:rPr lang="en-US" altLang="ko-KR" dirty="0"/>
              <a:t>y</a:t>
            </a:r>
            <a:r>
              <a:rPr lang="ko-KR" altLang="en-US" dirty="0"/>
              <a:t>이다 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는 들어가는 데이터에 해당된다</a:t>
            </a:r>
            <a:r>
              <a:rPr lang="en-US" altLang="ko-KR" dirty="0"/>
              <a:t>. </a:t>
            </a:r>
            <a:r>
              <a:rPr lang="ko-KR" altLang="en-US" dirty="0"/>
              <a:t>타이타닉 데이터를 예로 들어보자면 </a:t>
            </a:r>
            <a:r>
              <a:rPr lang="en-US" altLang="ko-KR" dirty="0" err="1"/>
              <a:t>Pclass</a:t>
            </a:r>
            <a:r>
              <a:rPr lang="en-US" altLang="ko-KR" dirty="0"/>
              <a:t>, Embarked, Age </a:t>
            </a:r>
            <a:r>
              <a:rPr lang="ko-KR" altLang="en-US" dirty="0"/>
              <a:t>같은 하나하나의 컬럼 값이 </a:t>
            </a:r>
            <a:r>
              <a:rPr lang="ko-KR" altLang="en-US" dirty="0" err="1"/>
              <a:t>특성값이고</a:t>
            </a:r>
            <a:r>
              <a:rPr lang="ko-KR" altLang="en-US" dirty="0"/>
              <a:t> 독립변수인 </a:t>
            </a:r>
            <a:r>
              <a:rPr lang="en-US" altLang="ko-KR" dirty="0"/>
              <a:t>X</a:t>
            </a:r>
            <a:r>
              <a:rPr lang="ko-KR" altLang="en-US" dirty="0"/>
              <a:t>에 입력됩니다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 하나 짚어보고 갑시다</a:t>
            </a:r>
            <a:r>
              <a:rPr lang="en-US" altLang="ko-KR" dirty="0"/>
              <a:t>.</a:t>
            </a:r>
            <a:r>
              <a:rPr lang="ko-KR" altLang="en-US" dirty="0"/>
              <a:t> 특성이 늘어나면 늘어날수록 독립변수 </a:t>
            </a:r>
            <a:r>
              <a:rPr lang="en-US" altLang="ko-KR" dirty="0"/>
              <a:t>X</a:t>
            </a:r>
            <a:r>
              <a:rPr lang="ko-KR" altLang="en-US" dirty="0"/>
              <a:t>의 개수는</a:t>
            </a:r>
            <a:r>
              <a:rPr lang="en-US" altLang="ko-KR" dirty="0"/>
              <a:t>? </a:t>
            </a:r>
            <a:r>
              <a:rPr lang="ko-KR" altLang="en-US" dirty="0"/>
              <a:t>늘어난다</a:t>
            </a:r>
            <a:r>
              <a:rPr lang="en-US" altLang="ko-KR" dirty="0"/>
              <a:t>. </a:t>
            </a:r>
            <a:r>
              <a:rPr lang="ko-KR" altLang="en-US" dirty="0"/>
              <a:t>이 부분은 뒤에서 다시 한번 보도록 합시다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다시 한번 정리해보자면 테이블 형식의 데이터에서 컬럼에 해당하는 </a:t>
            </a:r>
            <a:r>
              <a:rPr lang="ko-KR" altLang="en-US" dirty="0" err="1"/>
              <a:t>특성값이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에 들어간다고 생각하자</a:t>
            </a:r>
            <a:r>
              <a:rPr lang="en-US" altLang="ko-KR" dirty="0"/>
              <a:t>. </a:t>
            </a:r>
            <a:r>
              <a:rPr lang="ko-KR" altLang="en-US" dirty="0"/>
              <a:t>출력 되는 값은 </a:t>
            </a:r>
            <a:r>
              <a:rPr lang="en-US" altLang="ko-KR" dirty="0"/>
              <a:t>X</a:t>
            </a:r>
            <a:r>
              <a:rPr lang="ko-KR" altLang="en-US" dirty="0"/>
              <a:t>에 따라 바뀐다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그렇기 때문에 </a:t>
            </a:r>
            <a:r>
              <a:rPr lang="en-US" altLang="ko-KR" dirty="0"/>
              <a:t>y</a:t>
            </a:r>
            <a:r>
              <a:rPr lang="ko-KR" altLang="en-US" dirty="0"/>
              <a:t>도 우리가 손을 쓸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 우리가 변화를 줄 수 있는 데이터는 어떤 것이 있을까</a:t>
            </a:r>
            <a:r>
              <a:rPr lang="en-US" altLang="ko-KR" dirty="0"/>
              <a:t>? w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바로 가중치와 편향 두가지가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선형회귀의 목표는 데이터를 잘 표현하는 직선을 긋는 것이라고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 이 직선을 잘 긋기 위해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값을 어떻게 </a:t>
            </a:r>
            <a:r>
              <a:rPr lang="ko-KR" altLang="en-US" dirty="0" err="1"/>
              <a:t>설정해주냐가</a:t>
            </a:r>
            <a:r>
              <a:rPr lang="ko-KR" altLang="en-US" dirty="0"/>
              <a:t> 선형회귀의 가장 중요한 포인트가 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배울 </a:t>
            </a:r>
            <a:r>
              <a:rPr lang="ko-KR" altLang="en-US" dirty="0" err="1"/>
              <a:t>경사하강법은</a:t>
            </a:r>
            <a:r>
              <a:rPr lang="ko-KR" altLang="en-US" dirty="0"/>
              <a:t>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값의 </a:t>
            </a:r>
            <a:r>
              <a:rPr lang="ko-KR" altLang="en-US" dirty="0" err="1"/>
              <a:t>최적값을</a:t>
            </a:r>
            <a:r>
              <a:rPr lang="ko-KR" altLang="en-US" dirty="0"/>
              <a:t> </a:t>
            </a:r>
            <a:r>
              <a:rPr lang="ko-KR" altLang="en-US" dirty="0" err="1"/>
              <a:t>구해나가는지</a:t>
            </a:r>
            <a:r>
              <a:rPr lang="ko-KR" altLang="en-US" dirty="0"/>
              <a:t> 방법론에 대해 배울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일단은 이 수식은 직선을 표현하는 수식이고 이 직선이 잘 표시가 그어져야 새로운 데이터가 들어갔을 때 새로운 데이터에 대한 예측을 잘 진행할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C079C3A-6DE6-41A6-BE52-D6A2D063301F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796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0" dirty="0"/>
              <a:t>조금전에 특성이 </a:t>
            </a:r>
            <a:r>
              <a:rPr lang="ko-KR" altLang="en-US" i="0"/>
              <a:t>늘어나면 독립변수 </a:t>
            </a:r>
            <a:r>
              <a:rPr lang="en-US" altLang="ko-KR" i="0"/>
              <a:t>X</a:t>
            </a:r>
            <a:r>
              <a:rPr lang="ko-KR" altLang="en-US" i="0" dirty="0"/>
              <a:t>의 </a:t>
            </a:r>
            <a:r>
              <a:rPr lang="ko-KR" altLang="en-US" i="0" dirty="0" err="1"/>
              <a:t>갯수가</a:t>
            </a:r>
            <a:r>
              <a:rPr lang="ko-KR" altLang="en-US" i="0" dirty="0"/>
              <a:t> 늘어난다고 했다</a:t>
            </a:r>
            <a:r>
              <a:rPr lang="en-US" altLang="ko-KR" i="0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0" dirty="0"/>
              <a:t>이 식을 다중 선형회귀 함수라고 한다</a:t>
            </a:r>
            <a:r>
              <a:rPr lang="en-US" altLang="ko-KR" i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0" dirty="0" err="1"/>
              <a:t>여러개의</a:t>
            </a:r>
            <a:r>
              <a:rPr lang="ko-KR" altLang="en-US" i="0" dirty="0"/>
              <a:t> 특성을 가진 복잡한 데이터를 넣어주게 된다면 이러한 수식으로 표현할 수 있다</a:t>
            </a:r>
            <a:r>
              <a:rPr lang="en-US" altLang="ko-KR" i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0" dirty="0"/>
              <a:t>각각의 들어온 </a:t>
            </a:r>
            <a:r>
              <a:rPr lang="ko-KR" altLang="en-US" i="0" dirty="0" err="1"/>
              <a:t>특성값들이</a:t>
            </a:r>
            <a:r>
              <a:rPr lang="ko-KR" altLang="en-US" i="0" dirty="0"/>
              <a:t> 있고 그 데이터들을 표현할 수 있는 가중치</a:t>
            </a:r>
            <a:r>
              <a:rPr lang="en-US" altLang="ko-KR" i="0" dirty="0"/>
              <a:t>, </a:t>
            </a:r>
            <a:r>
              <a:rPr lang="ko-KR" altLang="en-US" i="0" dirty="0"/>
              <a:t>기울기 값이 각각 붙게 된다</a:t>
            </a:r>
            <a:r>
              <a:rPr lang="en-US" altLang="ko-KR" i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i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0" dirty="0"/>
              <a:t>절편은 상수이기 때문에 하나가 된다</a:t>
            </a:r>
            <a:r>
              <a:rPr lang="en-US" altLang="ko-KR" i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0" dirty="0"/>
              <a:t>각각의 </a:t>
            </a:r>
            <a:r>
              <a:rPr lang="en-US" altLang="ko-KR" i="0" dirty="0"/>
              <a:t>w</a:t>
            </a:r>
            <a:r>
              <a:rPr lang="ko-KR" altLang="en-US" i="0" dirty="0"/>
              <a:t>값을 어떻게 잘 구해 낼 것인지</a:t>
            </a:r>
            <a:r>
              <a:rPr lang="en-US" altLang="ko-KR" i="0" dirty="0"/>
              <a:t>, </a:t>
            </a:r>
            <a:r>
              <a:rPr lang="ko-KR" altLang="en-US" i="0" dirty="0"/>
              <a:t>절편 </a:t>
            </a:r>
            <a:r>
              <a:rPr lang="en-US" altLang="ko-KR" i="0" dirty="0"/>
              <a:t>b</a:t>
            </a:r>
            <a:r>
              <a:rPr lang="ko-KR" altLang="en-US" i="0" dirty="0"/>
              <a:t>값을 어떻게 값을 구해낼 것인지 추후 이야기 하게 될 </a:t>
            </a:r>
            <a:r>
              <a:rPr lang="ko-KR" altLang="en-US" i="0"/>
              <a:t>것이다</a:t>
            </a:r>
            <a:r>
              <a:rPr lang="en-US" altLang="ko-KR" i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i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0"/>
              <a:t>coef_ : (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coefficient</a:t>
            </a:r>
            <a:r>
              <a:rPr lang="en-US" altLang="ko-KR" i="0"/>
              <a:t>) </a:t>
            </a:r>
            <a:r>
              <a:rPr lang="ko-KR" altLang="en-US" i="0"/>
              <a:t>계수 </a:t>
            </a:r>
            <a:r>
              <a:rPr lang="en-US" altLang="ko-KR" i="0"/>
              <a:t>: </a:t>
            </a:r>
            <a:r>
              <a:rPr lang="ko-KR" altLang="en-US" i="0"/>
              <a:t>변수에 묶여 함께 관계를 맺고 있는 수가 계수이다</a:t>
            </a:r>
            <a:r>
              <a:rPr lang="en-US" altLang="ko-KR" i="0"/>
              <a:t>. </a:t>
            </a:r>
            <a:endParaRPr lang="en-US" altLang="ko-KR" i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172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우리가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찾아내는 실습 한번 진행하고 회귀모델의 평가지표에 대해서 배워보자</a:t>
            </a:r>
            <a:r>
              <a:rPr lang="en-US" altLang="ko-KR" dirty="0"/>
              <a:t>.  /20</a:t>
            </a:r>
            <a:r>
              <a:rPr lang="ko-KR" altLang="en-US" dirty="0"/>
              <a:t>분</a:t>
            </a:r>
          </a:p>
          <a:p>
            <a:endParaRPr lang="ko-KR" altLang="en-US" dirty="0"/>
          </a:p>
          <a:p>
            <a:r>
              <a:rPr lang="en-US" altLang="ko-KR" dirty="0"/>
              <a:t>w, b </a:t>
            </a:r>
            <a:r>
              <a:rPr lang="ko-KR" altLang="en-US" dirty="0"/>
              <a:t>값 찾는 실습 </a:t>
            </a:r>
            <a:r>
              <a:rPr lang="en-US" altLang="ko-KR" dirty="0"/>
              <a:t>- </a:t>
            </a:r>
            <a:r>
              <a:rPr lang="ko-KR" altLang="en-US" dirty="0"/>
              <a:t>약 </a:t>
            </a:r>
            <a:r>
              <a:rPr lang="en-US" altLang="ko-KR" dirty="0"/>
              <a:t>15</a:t>
            </a:r>
            <a:r>
              <a:rPr lang="ko-KR" altLang="en-US" dirty="0"/>
              <a:t>분 </a:t>
            </a:r>
            <a:r>
              <a:rPr lang="en-US" altLang="ko-KR" dirty="0"/>
              <a:t>/ 35</a:t>
            </a:r>
            <a:r>
              <a:rPr lang="ko-KR" altLang="en-US" dirty="0"/>
              <a:t>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036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404248"/>
                </a:solidFill>
                <a:effectLst/>
              </a:rPr>
              <a:t>지금까지는 </a:t>
            </a:r>
            <a:r>
              <a:rPr lang="ko-KR" altLang="en-US" b="0" i="0" dirty="0">
                <a:solidFill>
                  <a:srgbClr val="404248"/>
                </a:solidFill>
                <a:effectLst/>
              </a:rPr>
              <a:t>우리가 기울기와 </a:t>
            </a:r>
            <a:r>
              <a:rPr lang="ko-KR" altLang="en-US" b="0" i="0" dirty="0" err="1">
                <a:solidFill>
                  <a:srgbClr val="404248"/>
                </a:solidFill>
                <a:effectLst/>
              </a:rPr>
              <a:t>편향값을</a:t>
            </a:r>
            <a:r>
              <a:rPr lang="ko-KR" altLang="en-US" b="0" i="0" dirty="0">
                <a:solidFill>
                  <a:srgbClr val="404248"/>
                </a:solidFill>
                <a:effectLst/>
              </a:rPr>
              <a:t> </a:t>
            </a:r>
            <a:r>
              <a:rPr lang="ko-KR" altLang="en-US" b="0" i="0">
                <a:solidFill>
                  <a:srgbClr val="404248"/>
                </a:solidFill>
                <a:effectLst/>
              </a:rPr>
              <a:t>알아보고 이 값으로 </a:t>
            </a:r>
            <a:r>
              <a:rPr lang="ko-KR" altLang="en-US" b="0" i="0" dirty="0">
                <a:solidFill>
                  <a:srgbClr val="404248"/>
                </a:solidFill>
                <a:effectLst/>
              </a:rPr>
              <a:t>직선을 그어보는 </a:t>
            </a:r>
            <a:r>
              <a:rPr lang="ko-KR" altLang="en-US" b="0" i="0">
                <a:solidFill>
                  <a:srgbClr val="404248"/>
                </a:solidFill>
                <a:effectLst/>
              </a:rPr>
              <a:t>것을 알아보았습니다</a:t>
            </a:r>
            <a:r>
              <a:rPr lang="en-US" altLang="ko-KR" b="0" i="0" dirty="0">
                <a:solidFill>
                  <a:srgbClr val="404248"/>
                </a:solidFill>
                <a:effectLst/>
              </a:rPr>
              <a:t>.</a:t>
            </a:r>
          </a:p>
          <a:p>
            <a:r>
              <a:rPr lang="ko-KR" altLang="en-US" b="0" i="0" dirty="0">
                <a:solidFill>
                  <a:srgbClr val="404248"/>
                </a:solidFill>
                <a:effectLst/>
              </a:rPr>
              <a:t>이번에 알아볼 부분은 회귀 모델의 평가를 어떻게 할 것인가</a:t>
            </a:r>
            <a:r>
              <a:rPr lang="en-US" altLang="ko-KR" b="0" i="0" dirty="0">
                <a:solidFill>
                  <a:srgbClr val="404248"/>
                </a:solidFill>
                <a:effectLst/>
              </a:rPr>
              <a:t>? </a:t>
            </a:r>
            <a:r>
              <a:rPr lang="ko-KR" altLang="en-US" b="0" i="0" dirty="0">
                <a:solidFill>
                  <a:srgbClr val="404248"/>
                </a:solidFill>
                <a:effectLst/>
              </a:rPr>
              <a:t>이부분을 알아 볼 것이다</a:t>
            </a:r>
            <a:r>
              <a:rPr lang="en-US" altLang="ko-KR" b="0" i="0" dirty="0">
                <a:solidFill>
                  <a:srgbClr val="404248"/>
                </a:solidFill>
                <a:effectLst/>
              </a:rPr>
              <a:t>.</a:t>
            </a:r>
          </a:p>
          <a:p>
            <a:r>
              <a:rPr lang="ko-KR" altLang="en-US" b="0" i="0">
                <a:solidFill>
                  <a:srgbClr val="404248"/>
                </a:solidFill>
                <a:effectLst/>
              </a:rPr>
              <a:t>분류는 여러 개의 </a:t>
            </a:r>
            <a:r>
              <a:rPr lang="ko-KR" altLang="en-US" b="0" i="0" dirty="0">
                <a:solidFill>
                  <a:srgbClr val="404248"/>
                </a:solidFill>
                <a:effectLst/>
              </a:rPr>
              <a:t>정답 중 하나를 제대로 예측했는지 확인하는 부분이었다</a:t>
            </a:r>
            <a:r>
              <a:rPr lang="en-US" altLang="ko-KR" b="0" i="0" dirty="0">
                <a:solidFill>
                  <a:srgbClr val="404248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404248"/>
                </a:solidFill>
                <a:effectLst/>
              </a:rPr>
              <a:t>그렇기 때문에 정답에 대한 비율을 구해서 평가를 할 수 있었다</a:t>
            </a:r>
            <a:r>
              <a:rPr lang="en-US" altLang="ko-KR" b="0" i="0" dirty="0">
                <a:solidFill>
                  <a:srgbClr val="404248"/>
                </a:solidFill>
                <a:effectLst/>
              </a:rPr>
              <a:t>.</a:t>
            </a:r>
          </a:p>
          <a:p>
            <a:endParaRPr lang="en-US" altLang="ko-KR" b="0" i="0" dirty="0">
              <a:solidFill>
                <a:srgbClr val="404248"/>
              </a:solidFill>
              <a:effectLst/>
            </a:endParaRPr>
          </a:p>
          <a:p>
            <a:r>
              <a:rPr lang="ko-KR" altLang="en-US" b="0" i="0" dirty="0">
                <a:solidFill>
                  <a:srgbClr val="404248"/>
                </a:solidFill>
                <a:effectLst/>
              </a:rPr>
              <a:t>회귀 모델 같은 경우는 연속된 </a:t>
            </a:r>
            <a:r>
              <a:rPr lang="ko-KR" altLang="en-US" b="0" i="0" dirty="0" err="1">
                <a:solidFill>
                  <a:srgbClr val="404248"/>
                </a:solidFill>
                <a:effectLst/>
              </a:rPr>
              <a:t>수치값에</a:t>
            </a:r>
            <a:r>
              <a:rPr lang="ko-KR" altLang="en-US" b="0" i="0" dirty="0">
                <a:solidFill>
                  <a:srgbClr val="404248"/>
                </a:solidFill>
                <a:effectLst/>
              </a:rPr>
              <a:t> 대한 평가가 </a:t>
            </a:r>
            <a:r>
              <a:rPr lang="ko-KR" altLang="en-US" b="0" i="0">
                <a:solidFill>
                  <a:srgbClr val="404248"/>
                </a:solidFill>
                <a:effectLst/>
              </a:rPr>
              <a:t>이루어져야 한다</a:t>
            </a:r>
            <a:r>
              <a:rPr lang="en-US" altLang="ko-KR" b="0" i="0">
                <a:solidFill>
                  <a:srgbClr val="404248"/>
                </a:solidFill>
                <a:effectLst/>
              </a:rPr>
              <a:t>.</a:t>
            </a:r>
            <a:endParaRPr lang="ko-KR" altLang="en-US" b="0" i="0" dirty="0">
              <a:solidFill>
                <a:srgbClr val="404248"/>
              </a:solidFill>
              <a:effectLst/>
            </a:endParaRPr>
          </a:p>
          <a:p>
            <a:r>
              <a:rPr lang="ko-KR" altLang="en-US" b="0" i="0" dirty="0">
                <a:solidFill>
                  <a:srgbClr val="404248"/>
                </a:solidFill>
                <a:effectLst/>
              </a:rPr>
              <a:t>예를 들어 주가예측을 </a:t>
            </a:r>
            <a:r>
              <a:rPr lang="ko-KR" altLang="en-US" b="0" i="0" dirty="0" err="1">
                <a:solidFill>
                  <a:srgbClr val="404248"/>
                </a:solidFill>
                <a:effectLst/>
              </a:rPr>
              <a:t>했을때</a:t>
            </a:r>
            <a:r>
              <a:rPr lang="ko-KR" altLang="en-US" b="0" i="0" dirty="0">
                <a:solidFill>
                  <a:srgbClr val="404248"/>
                </a:solidFill>
                <a:effectLst/>
              </a:rPr>
              <a:t> 실제 주가가 </a:t>
            </a:r>
            <a:r>
              <a:rPr lang="en-US" altLang="ko-KR" b="0" i="0" dirty="0">
                <a:solidFill>
                  <a:srgbClr val="404248"/>
                </a:solidFill>
                <a:effectLst/>
              </a:rPr>
              <a:t>100</a:t>
            </a:r>
            <a:r>
              <a:rPr lang="ko-KR" altLang="en-US" b="0" i="0" dirty="0">
                <a:solidFill>
                  <a:srgbClr val="404248"/>
                </a:solidFill>
                <a:effectLst/>
              </a:rPr>
              <a:t>만원일때 </a:t>
            </a:r>
            <a:r>
              <a:rPr lang="en-US" altLang="ko-KR" b="0" i="0" dirty="0">
                <a:solidFill>
                  <a:srgbClr val="404248"/>
                </a:solidFill>
                <a:effectLst/>
              </a:rPr>
              <a:t>99</a:t>
            </a:r>
            <a:r>
              <a:rPr lang="ko-KR" altLang="en-US" b="0" i="0" dirty="0">
                <a:solidFill>
                  <a:srgbClr val="404248"/>
                </a:solidFill>
                <a:effectLst/>
              </a:rPr>
              <a:t>만</a:t>
            </a:r>
            <a:r>
              <a:rPr lang="en-US" altLang="ko-KR" b="0" i="0" dirty="0">
                <a:solidFill>
                  <a:srgbClr val="404248"/>
                </a:solidFill>
                <a:effectLst/>
              </a:rPr>
              <a:t>9</a:t>
            </a:r>
            <a:r>
              <a:rPr lang="ko-KR" altLang="en-US" b="0" i="0" dirty="0">
                <a:solidFill>
                  <a:srgbClr val="404248"/>
                </a:solidFill>
                <a:effectLst/>
              </a:rPr>
              <a:t>천원으로 예측했다면 이건 수치가 다르기 때문에 </a:t>
            </a:r>
            <a:r>
              <a:rPr lang="ko-KR" altLang="en-US" b="0" i="0">
                <a:solidFill>
                  <a:srgbClr val="404248"/>
                </a:solidFill>
                <a:effectLst/>
              </a:rPr>
              <a:t>틀린 것일까</a:t>
            </a:r>
            <a:r>
              <a:rPr lang="en-US" altLang="ko-KR" b="0" i="0">
                <a:solidFill>
                  <a:srgbClr val="404248"/>
                </a:solidFill>
                <a:effectLst/>
              </a:rPr>
              <a:t>?</a:t>
            </a:r>
            <a:endParaRPr lang="en-US" altLang="ko-KR" b="0" i="0" dirty="0">
              <a:solidFill>
                <a:srgbClr val="404248"/>
              </a:solidFill>
              <a:effectLst/>
            </a:endParaRPr>
          </a:p>
          <a:p>
            <a:r>
              <a:rPr lang="ko-KR" altLang="en-US" b="0" i="0" dirty="0">
                <a:solidFill>
                  <a:srgbClr val="404248"/>
                </a:solidFill>
                <a:effectLst/>
              </a:rPr>
              <a:t>분류로 봤으면 당연히 틀린 값이다</a:t>
            </a:r>
            <a:r>
              <a:rPr lang="en-US" altLang="ko-KR" b="0" i="0" dirty="0">
                <a:solidFill>
                  <a:srgbClr val="404248"/>
                </a:solidFill>
                <a:effectLst/>
              </a:rPr>
              <a:t>.</a:t>
            </a:r>
          </a:p>
          <a:p>
            <a:r>
              <a:rPr lang="ko-KR" altLang="en-US" b="0" i="0" dirty="0">
                <a:solidFill>
                  <a:srgbClr val="404248"/>
                </a:solidFill>
                <a:effectLst/>
              </a:rPr>
              <a:t>하지만 회귀에서 정확한 </a:t>
            </a:r>
            <a:r>
              <a:rPr lang="ko-KR" altLang="en-US" b="0" i="0" dirty="0" err="1">
                <a:solidFill>
                  <a:srgbClr val="404248"/>
                </a:solidFill>
                <a:effectLst/>
              </a:rPr>
              <a:t>수치값을</a:t>
            </a:r>
            <a:r>
              <a:rPr lang="ko-KR" altLang="en-US" b="0" i="0" dirty="0">
                <a:solidFill>
                  <a:srgbClr val="404248"/>
                </a:solidFill>
                <a:effectLst/>
              </a:rPr>
              <a:t> 예측하기는 어렵다</a:t>
            </a:r>
            <a:r>
              <a:rPr lang="en-US" altLang="ko-KR" b="0" i="0" dirty="0">
                <a:solidFill>
                  <a:srgbClr val="404248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404248"/>
                </a:solidFill>
                <a:effectLst/>
              </a:rPr>
              <a:t>특히 실수로 들어가게 된다면 거의 무한의 수와 같기때문에 정확히 예측하는 것은 사실상 불가능에 가깝다</a:t>
            </a:r>
            <a:r>
              <a:rPr lang="en-US" altLang="ko-KR" b="0" i="0" dirty="0">
                <a:solidFill>
                  <a:srgbClr val="404248"/>
                </a:solidFill>
                <a:effectLst/>
              </a:rPr>
              <a:t>.</a:t>
            </a:r>
          </a:p>
          <a:p>
            <a:r>
              <a:rPr lang="ko-KR" altLang="en-US" b="0" i="0" dirty="0">
                <a:solidFill>
                  <a:srgbClr val="404248"/>
                </a:solidFill>
                <a:effectLst/>
              </a:rPr>
              <a:t>그래서 회귀 모델의 성능은 어떻게 </a:t>
            </a:r>
            <a:r>
              <a:rPr lang="ko-KR" altLang="en-US" b="0" i="0" dirty="0" err="1">
                <a:solidFill>
                  <a:srgbClr val="404248"/>
                </a:solidFill>
                <a:effectLst/>
              </a:rPr>
              <a:t>평가해야할까</a:t>
            </a:r>
            <a:r>
              <a:rPr lang="ko-KR" altLang="en-US" b="0" i="0" dirty="0">
                <a:solidFill>
                  <a:srgbClr val="404248"/>
                </a:solidFill>
                <a:effectLst/>
              </a:rPr>
              <a:t> 생각해보게 </a:t>
            </a:r>
            <a:r>
              <a:rPr lang="ko-KR" altLang="en-US" b="0" i="0">
                <a:solidFill>
                  <a:srgbClr val="404248"/>
                </a:solidFill>
                <a:effectLst/>
              </a:rPr>
              <a:t>된 거죠</a:t>
            </a:r>
            <a:r>
              <a:rPr lang="en-US" altLang="ko-KR" b="0" i="0">
                <a:solidFill>
                  <a:srgbClr val="404248"/>
                </a:solidFill>
                <a:effectLst/>
              </a:rPr>
              <a:t>.</a:t>
            </a:r>
            <a:endParaRPr lang="ko-KR" altLang="en-US" b="0" i="0" dirty="0">
              <a:solidFill>
                <a:srgbClr val="404248"/>
              </a:solidFill>
              <a:effectLst/>
            </a:endParaRPr>
          </a:p>
          <a:p>
            <a:r>
              <a:rPr lang="ko-KR" altLang="en-US" b="0" i="0" dirty="0">
                <a:solidFill>
                  <a:srgbClr val="404248"/>
                </a:solidFill>
                <a:effectLst/>
              </a:rPr>
              <a:t>중요한 </a:t>
            </a:r>
            <a:r>
              <a:rPr lang="en-US" altLang="ko-KR" b="0" i="0" dirty="0">
                <a:solidFill>
                  <a:srgbClr val="404248"/>
                </a:solidFill>
                <a:effectLst/>
              </a:rPr>
              <a:t>4</a:t>
            </a:r>
            <a:r>
              <a:rPr lang="ko-KR" altLang="en-US" b="0" i="0" dirty="0">
                <a:solidFill>
                  <a:srgbClr val="404248"/>
                </a:solidFill>
                <a:effectLst/>
              </a:rPr>
              <a:t>가지 평가지표를 한번 확인해보도록 </a:t>
            </a:r>
            <a:r>
              <a:rPr lang="ko-KR" altLang="en-US" b="0" i="0" dirty="0" err="1">
                <a:solidFill>
                  <a:srgbClr val="404248"/>
                </a:solidFill>
                <a:effectLst/>
              </a:rPr>
              <a:t>할게요</a:t>
            </a:r>
            <a:r>
              <a:rPr lang="en-US" altLang="ko-KR" b="0" i="0" dirty="0">
                <a:solidFill>
                  <a:srgbClr val="404248"/>
                </a:solidFill>
                <a:effectLst/>
              </a:rPr>
              <a:t>.</a:t>
            </a:r>
          </a:p>
          <a:p>
            <a:endParaRPr lang="en-US" altLang="ko-KR" b="0" i="0" dirty="0">
              <a:solidFill>
                <a:srgbClr val="404248"/>
              </a:solidFill>
              <a:effectLst/>
            </a:endParaRPr>
          </a:p>
          <a:p>
            <a:endParaRPr lang="en-US" altLang="ko-KR" b="0" i="0" dirty="0">
              <a:solidFill>
                <a:srgbClr val="404248"/>
              </a:solidFill>
              <a:effectLst/>
            </a:endParaRPr>
          </a:p>
          <a:p>
            <a:endParaRPr lang="en-US" altLang="ko-KR" b="0" i="0" dirty="0">
              <a:solidFill>
                <a:srgbClr val="404248"/>
              </a:solidFill>
              <a:effectLst/>
            </a:endParaRPr>
          </a:p>
          <a:p>
            <a:endParaRPr lang="en-US" altLang="ko-KR" b="0" i="0" dirty="0">
              <a:solidFill>
                <a:srgbClr val="404248"/>
              </a:solidFill>
              <a:effectLst/>
            </a:endParaRPr>
          </a:p>
          <a:p>
            <a:endParaRPr lang="en-US" altLang="ko-KR" b="0" i="0" dirty="0">
              <a:solidFill>
                <a:srgbClr val="404248"/>
              </a:solidFill>
              <a:effectLst/>
            </a:endParaRPr>
          </a:p>
          <a:p>
            <a:endParaRPr lang="en-US" altLang="ko-KR" b="0" i="0" dirty="0">
              <a:solidFill>
                <a:srgbClr val="404248"/>
              </a:solidFill>
              <a:effectLst/>
            </a:endParaRPr>
          </a:p>
          <a:p>
            <a:r>
              <a:rPr lang="ko-KR" altLang="en-US" b="0" i="0" dirty="0">
                <a:solidFill>
                  <a:srgbClr val="404248"/>
                </a:solidFill>
                <a:effectLst/>
              </a:rPr>
              <a:t>그럼 이 선형회귀를 이용해서 </a:t>
            </a:r>
            <a:r>
              <a:rPr lang="ko-KR" altLang="en-US" sz="1200" b="0" dirty="0">
                <a:cs typeface="Malgun Gothic Semilight" panose="020B0502040204020203" pitchFamily="50" charset="-127"/>
              </a:rPr>
              <a:t>데이터의 분포를</a:t>
            </a:r>
            <a:r>
              <a:rPr lang="en-US" altLang="ko-KR" sz="1200" b="0" dirty="0">
                <a:cs typeface="Malgun Gothic Semilight" panose="020B0502040204020203" pitchFamily="50" charset="-127"/>
              </a:rPr>
              <a:t> </a:t>
            </a:r>
            <a:r>
              <a:rPr lang="ko-KR" altLang="en-US" sz="1200" b="0" dirty="0">
                <a:cs typeface="Malgun Gothic Semilight" panose="020B0502040204020203" pitchFamily="50" charset="-127"/>
              </a:rPr>
              <a:t>가장 잘 표현할 수 있는 직선을 그었을 때 모든 데이터가 이 직선에 맞아떨어질까</a:t>
            </a:r>
            <a:r>
              <a:rPr lang="en-US" altLang="ko-KR" sz="1200" b="0" dirty="0">
                <a:cs typeface="Malgun Gothic Semilight" panose="020B0502040204020203" pitchFamily="50" charset="-127"/>
              </a:rPr>
              <a:t>?</a:t>
            </a:r>
          </a:p>
          <a:p>
            <a:r>
              <a:rPr lang="ko-KR" altLang="en-US" b="0" i="0" dirty="0">
                <a:solidFill>
                  <a:srgbClr val="404248"/>
                </a:solidFill>
                <a:effectLst/>
              </a:rPr>
              <a:t>당연히 근사치다</a:t>
            </a:r>
            <a:r>
              <a:rPr lang="en-US" altLang="ko-KR" b="0" i="0" dirty="0">
                <a:solidFill>
                  <a:srgbClr val="404248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404248"/>
                </a:solidFill>
                <a:effectLst/>
              </a:rPr>
              <a:t>정확하지 않을 거다</a:t>
            </a:r>
            <a:r>
              <a:rPr lang="en-US" altLang="ko-KR" b="0" i="0" dirty="0">
                <a:solidFill>
                  <a:srgbClr val="404248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404248"/>
                </a:solidFill>
                <a:effectLst/>
              </a:rPr>
              <a:t>그래도 어쨌든 최대한 가깝게 추정할 수 있다는 데에 의의가 있는 거 아닌가</a:t>
            </a:r>
            <a:r>
              <a:rPr lang="en-US" altLang="ko-KR" b="0" i="0" dirty="0">
                <a:solidFill>
                  <a:srgbClr val="404248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404248"/>
                </a:solidFill>
                <a:effectLst/>
              </a:rPr>
              <a:t>세상에 완벽하고 정확한 건 없다</a:t>
            </a:r>
            <a:r>
              <a:rPr lang="en-US" altLang="ko-KR" b="0" i="0" dirty="0">
                <a:solidFill>
                  <a:srgbClr val="404248"/>
                </a:solidFill>
                <a:effectLst/>
              </a:rPr>
              <a:t>. </a:t>
            </a:r>
          </a:p>
          <a:p>
            <a:r>
              <a:rPr lang="ko-KR" altLang="en-US" b="0" i="0" dirty="0">
                <a:solidFill>
                  <a:srgbClr val="404248"/>
                </a:solidFill>
                <a:effectLst/>
              </a:rPr>
              <a:t>그러면 실제 데이터와 이 선에는 약간의 차이가 발생하게 된다</a:t>
            </a:r>
            <a:r>
              <a:rPr lang="en-US" altLang="ko-KR" b="0" i="0" dirty="0">
                <a:solidFill>
                  <a:srgbClr val="404248"/>
                </a:solidFill>
                <a:effectLst/>
              </a:rPr>
              <a:t>,</a:t>
            </a:r>
          </a:p>
          <a:p>
            <a:r>
              <a:rPr lang="ko-KR" altLang="en-US" dirty="0"/>
              <a:t>이 차이를 일종의 오차라고 할 수 있는데 앞으로는 손실이라고 부르자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018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회귀모델 같은 경우는 정확한 </a:t>
            </a:r>
            <a:r>
              <a:rPr lang="ko-KR" altLang="en-US" dirty="0" err="1"/>
              <a:t>실수값을</a:t>
            </a:r>
            <a:r>
              <a:rPr lang="ko-KR" altLang="en-US" dirty="0"/>
              <a:t> 예측하기 어려웠기 때문에 오차를 통해서 확인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전에 들었던 예시를 가지고 와보자</a:t>
            </a:r>
            <a:r>
              <a:rPr lang="en-US" altLang="ko-KR" dirty="0"/>
              <a:t>. </a:t>
            </a:r>
            <a:r>
              <a:rPr lang="ko-KR" altLang="en-US" dirty="0"/>
              <a:t>실제 주가가 </a:t>
            </a:r>
            <a:r>
              <a:rPr lang="en-US" altLang="ko-KR" dirty="0"/>
              <a:t>100</a:t>
            </a:r>
            <a:r>
              <a:rPr lang="ko-KR" altLang="en-US" dirty="0"/>
              <a:t>만원이고 예측한 주가가 </a:t>
            </a:r>
            <a:r>
              <a:rPr lang="en-US" altLang="ko-KR" dirty="0"/>
              <a:t>99</a:t>
            </a:r>
            <a:r>
              <a:rPr lang="ko-KR" altLang="en-US" dirty="0"/>
              <a:t>만 </a:t>
            </a:r>
            <a:r>
              <a:rPr lang="en-US" altLang="ko-KR" dirty="0"/>
              <a:t>9</a:t>
            </a:r>
            <a:r>
              <a:rPr lang="ko-KR" altLang="en-US" dirty="0"/>
              <a:t>천원이면 오차는</a:t>
            </a:r>
            <a:r>
              <a:rPr lang="en-US" altLang="ko-KR" dirty="0"/>
              <a:t>? 1000</a:t>
            </a:r>
            <a:r>
              <a:rPr lang="ko-KR" altLang="en-US" dirty="0"/>
              <a:t>이 될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우리는 오차를 확인하고 이 오차를 줄여가는 방향으로 계속 회귀 모델을 학습하고 좋은 모델을 만들 것이다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예측 값에서 정답 값을 뺀 값을 오차라고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오차가 낮은 모델이 좋은 회귀 모델이라고 생각하면 편하다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우측의 그래프를 보면 직선은 예측 값 원래 데이터는 빨간색 원이다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우리는 오차 값들의 평균을 구해서 이 값이 가장 낮아지는 직선이 해당되는 데이터를 가장 잘 설명하는 직선이라고 생각할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우리가 오차의 평균을 구할 때 절대값이나 제곱 값을 구해서 사용할 것이다</a:t>
            </a:r>
            <a:r>
              <a:rPr lang="en-US" altLang="ko-KR" dirty="0"/>
              <a:t>. -&gt; </a:t>
            </a:r>
            <a:r>
              <a:rPr lang="ko-KR" altLang="en-US" dirty="0"/>
              <a:t>왜 오차의 평균을 절대값이나 제곱 값을 구해서 사용할까</a:t>
            </a:r>
            <a:r>
              <a:rPr lang="en-US" altLang="ko-KR" dirty="0"/>
              <a:t>(</a:t>
            </a:r>
            <a:r>
              <a:rPr lang="ko-KR" altLang="en-US" dirty="0"/>
              <a:t>질문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우리는 절대값과 제곱 값을 사용할 건데 </a:t>
            </a:r>
            <a:r>
              <a:rPr lang="ko-KR" altLang="en-US" dirty="0" err="1"/>
              <a:t>제곱값을</a:t>
            </a:r>
            <a:r>
              <a:rPr lang="ko-KR" altLang="en-US" dirty="0"/>
              <a:t> 더 많이 사용해주게 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이유는 </a:t>
            </a:r>
            <a:r>
              <a:rPr lang="ko-KR" altLang="en-US" dirty="0" err="1"/>
              <a:t>경사하강법이라는</a:t>
            </a:r>
            <a:r>
              <a:rPr lang="ko-KR" altLang="en-US" dirty="0"/>
              <a:t> 내용을 진행할 때 다시한번 </a:t>
            </a:r>
            <a:r>
              <a:rPr lang="ko-KR" altLang="en-US" dirty="0" err="1"/>
              <a:t>말씀드릴건데</a:t>
            </a:r>
            <a:r>
              <a:rPr lang="ko-KR" altLang="en-US" dirty="0"/>
              <a:t> </a:t>
            </a:r>
          </a:p>
          <a:p>
            <a:r>
              <a:rPr lang="ko-KR" altLang="en-US" dirty="0" err="1"/>
              <a:t>경사하강법을</a:t>
            </a:r>
            <a:r>
              <a:rPr lang="ko-KR" altLang="en-US" dirty="0"/>
              <a:t> 진행하기 위해서는 반드시 제곱이 되어 있는 값으로 만들어줘야 </a:t>
            </a:r>
            <a:r>
              <a:rPr lang="ko-KR" altLang="en-US" dirty="0" err="1"/>
              <a:t>경사하강법을</a:t>
            </a:r>
            <a:r>
              <a:rPr lang="ko-KR" altLang="en-US" dirty="0"/>
              <a:t> 이용할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차식으로 만들어진 그래프가 필요하다</a:t>
            </a:r>
            <a:r>
              <a:rPr lang="en-US" altLang="ko-KR" dirty="0"/>
              <a:t>. -&gt; </a:t>
            </a:r>
            <a:r>
              <a:rPr lang="ko-KR" altLang="en-US" dirty="0"/>
              <a:t>그래야 기울기를 구해서　오차가　낮아지는　방향으로　이동하고 기울기를 구하는 개념은 미분이라는 개념이다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절대값으로 그래프를 그려보게 된다면 기울기 값이 일정하다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경사하강법을</a:t>
            </a:r>
            <a:r>
              <a:rPr lang="ko-KR" altLang="en-US" dirty="0"/>
              <a:t> 이용하면 기울기가 낮아지는 방향으로 학습을 </a:t>
            </a:r>
            <a:r>
              <a:rPr lang="ko-KR" altLang="en-US" dirty="0" err="1"/>
              <a:t>진행해야하는데</a:t>
            </a:r>
            <a:r>
              <a:rPr lang="ko-KR" altLang="en-US" dirty="0"/>
              <a:t> 절대값을 사용한다면 기울기의 변화가 없기 때문에</a:t>
            </a:r>
          </a:p>
          <a:p>
            <a:r>
              <a:rPr lang="ko-KR" altLang="en-US" dirty="0"/>
              <a:t>기계가 어떻게 학습을 </a:t>
            </a:r>
            <a:r>
              <a:rPr lang="ko-KR" altLang="en-US" dirty="0" err="1"/>
              <a:t>해야하는지</a:t>
            </a:r>
            <a:r>
              <a:rPr lang="ko-KR" altLang="en-US" dirty="0"/>
              <a:t> 갈피를 잡지 못한다</a:t>
            </a:r>
            <a:r>
              <a:rPr lang="en-US" altLang="ko-KR" dirty="0"/>
              <a:t>. </a:t>
            </a:r>
            <a:r>
              <a:rPr lang="ko-KR" altLang="en-US" dirty="0"/>
              <a:t>그래서 여기서는 </a:t>
            </a:r>
            <a:r>
              <a:rPr lang="ko-KR" altLang="en-US" dirty="0" err="1"/>
              <a:t>제곱값을</a:t>
            </a:r>
            <a:r>
              <a:rPr lang="ko-KR" altLang="en-US" dirty="0"/>
              <a:t> 이용하는 이유는 뒤쪽에서 배우는 </a:t>
            </a:r>
            <a:r>
              <a:rPr lang="ko-KR" altLang="en-US" dirty="0" err="1"/>
              <a:t>경사하강법을</a:t>
            </a:r>
            <a:endParaRPr lang="ko-KR" altLang="en-US" dirty="0"/>
          </a:p>
          <a:p>
            <a:r>
              <a:rPr lang="ko-KR" altLang="en-US" dirty="0"/>
              <a:t>이용하기 위해서구나</a:t>
            </a:r>
            <a:r>
              <a:rPr lang="en-US" altLang="ko-KR" dirty="0"/>
              <a:t>! </a:t>
            </a:r>
            <a:r>
              <a:rPr lang="ko-KR" altLang="en-US" dirty="0"/>
              <a:t>라고 이해하고 갑시다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회귀모델같은</a:t>
            </a:r>
            <a:r>
              <a:rPr lang="ko-KR" altLang="en-US" dirty="0"/>
              <a:t> 경우는 오차를 생각하고 오차가 낮아지는 방향으로 직선을 잘 </a:t>
            </a:r>
            <a:r>
              <a:rPr lang="ko-KR" altLang="en-US" dirty="0" err="1"/>
              <a:t>그어주는게</a:t>
            </a:r>
            <a:r>
              <a:rPr lang="ko-KR" altLang="en-US" dirty="0"/>
              <a:t>  좋은 회귀 모델을 만드는 포인트</a:t>
            </a:r>
          </a:p>
          <a:p>
            <a:r>
              <a:rPr lang="ko-KR" altLang="en-US" dirty="0"/>
              <a:t>오차는 발생을 </a:t>
            </a:r>
            <a:r>
              <a:rPr lang="ko-KR" altLang="en-US" dirty="0" err="1"/>
              <a:t>안할</a:t>
            </a:r>
            <a:r>
              <a:rPr lang="ko-KR" altLang="en-US" dirty="0"/>
              <a:t> 수가 없기 때문에 오차를 </a:t>
            </a:r>
            <a:r>
              <a:rPr lang="ko-KR" altLang="en-US" dirty="0" err="1"/>
              <a:t>줄여나가는</a:t>
            </a:r>
            <a:r>
              <a:rPr lang="ko-KR" altLang="en-US" dirty="0"/>
              <a:t> 방법으로 평가를 할 건데 </a:t>
            </a:r>
          </a:p>
          <a:p>
            <a:r>
              <a:rPr lang="ko-KR" altLang="en-US" dirty="0"/>
              <a:t>오차를 </a:t>
            </a:r>
            <a:r>
              <a:rPr lang="ko-KR" altLang="en-US" dirty="0" err="1"/>
              <a:t>판단할때</a:t>
            </a:r>
            <a:r>
              <a:rPr lang="ko-KR" altLang="en-US" dirty="0"/>
              <a:t> </a:t>
            </a:r>
            <a:r>
              <a:rPr lang="ko-KR" altLang="en-US" dirty="0" err="1"/>
              <a:t>양수값과</a:t>
            </a:r>
            <a:r>
              <a:rPr lang="ko-KR" altLang="en-US" dirty="0"/>
              <a:t> </a:t>
            </a:r>
            <a:r>
              <a:rPr lang="ko-KR" altLang="en-US" dirty="0" err="1"/>
              <a:t>음수값이</a:t>
            </a:r>
            <a:r>
              <a:rPr lang="ko-KR" altLang="en-US" dirty="0"/>
              <a:t> 있어서 절대값 또는 </a:t>
            </a:r>
            <a:r>
              <a:rPr lang="ko-KR" altLang="en-US" dirty="0" err="1"/>
              <a:t>제곱값</a:t>
            </a:r>
            <a:r>
              <a:rPr lang="ko-KR" altLang="en-US" dirty="0"/>
              <a:t> 주로 </a:t>
            </a:r>
            <a:r>
              <a:rPr lang="ko-KR" altLang="en-US" dirty="0" err="1"/>
              <a:t>제곱값을</a:t>
            </a:r>
            <a:r>
              <a:rPr lang="ko-KR" altLang="en-US" dirty="0"/>
              <a:t> 이용해서 여기에 대한 </a:t>
            </a:r>
            <a:r>
              <a:rPr lang="ko-KR" altLang="en-US" dirty="0" err="1"/>
              <a:t>양수값으로</a:t>
            </a:r>
            <a:r>
              <a:rPr lang="ko-KR" altLang="en-US" dirty="0"/>
              <a:t> </a:t>
            </a:r>
            <a:r>
              <a:rPr lang="ko-KR" altLang="en-US" dirty="0" err="1"/>
              <a:t>변환후</a:t>
            </a:r>
            <a:r>
              <a:rPr lang="ko-KR" altLang="en-US" dirty="0"/>
              <a:t> 오차의 평균을 구해가는 방식으로</a:t>
            </a:r>
          </a:p>
          <a:p>
            <a:r>
              <a:rPr lang="ko-KR" altLang="en-US" dirty="0"/>
              <a:t>오차의 평균을 구할 것이다</a:t>
            </a:r>
            <a:r>
              <a:rPr lang="en-US" altLang="ko-KR" dirty="0"/>
              <a:t>. </a:t>
            </a:r>
            <a:r>
              <a:rPr lang="ko-KR" altLang="en-US" dirty="0"/>
              <a:t>그리고 주로 </a:t>
            </a:r>
            <a:r>
              <a:rPr lang="ko-KR" altLang="en-US" dirty="0" err="1"/>
              <a:t>제곱값을</a:t>
            </a:r>
            <a:r>
              <a:rPr lang="ko-KR" altLang="en-US" dirty="0"/>
              <a:t> 사용하는 이유는 </a:t>
            </a:r>
          </a:p>
          <a:p>
            <a:r>
              <a:rPr lang="ko-KR" altLang="en-US" dirty="0"/>
              <a:t>뒤에 배울 </a:t>
            </a:r>
            <a:r>
              <a:rPr lang="ko-KR" altLang="en-US" dirty="0" err="1"/>
              <a:t>경사하강법이라는</a:t>
            </a:r>
            <a:r>
              <a:rPr lang="ko-KR" altLang="en-US" dirty="0"/>
              <a:t> 중요한 개념을 탄생시키게 된 직접적인 계기가 </a:t>
            </a:r>
            <a:r>
              <a:rPr lang="ko-KR" altLang="en-US" dirty="0" err="1"/>
              <a:t>제곱값을</a:t>
            </a:r>
            <a:r>
              <a:rPr lang="ko-KR" altLang="en-US" dirty="0"/>
              <a:t> 통해서 만들어 진 것이다 </a:t>
            </a:r>
            <a:r>
              <a:rPr lang="ko-KR" altLang="en-US" dirty="0" err="1"/>
              <a:t>라고</a:t>
            </a:r>
            <a:r>
              <a:rPr lang="ko-KR" altLang="en-US" dirty="0"/>
              <a:t> 이해하면 될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예측값에서</a:t>
            </a:r>
            <a:r>
              <a:rPr lang="ko-KR" altLang="en-US" dirty="0"/>
              <a:t> 위에 있는 값을 빼면 </a:t>
            </a:r>
            <a:r>
              <a:rPr lang="en-US" altLang="ko-KR" dirty="0"/>
              <a:t>-</a:t>
            </a:r>
            <a:r>
              <a:rPr lang="ko-KR" altLang="en-US" dirty="0"/>
              <a:t>값이 나오고 </a:t>
            </a:r>
            <a:r>
              <a:rPr lang="ko-KR" altLang="en-US" dirty="0" err="1"/>
              <a:t>예측값에서</a:t>
            </a:r>
            <a:r>
              <a:rPr lang="ko-KR" altLang="en-US" dirty="0"/>
              <a:t> 아래에 있는 값을 빼면 </a:t>
            </a:r>
            <a:r>
              <a:rPr lang="en-US" altLang="ko-KR" dirty="0"/>
              <a:t>+</a:t>
            </a:r>
            <a:r>
              <a:rPr lang="ko-KR" altLang="en-US" dirty="0"/>
              <a:t>값이 나올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 -</a:t>
            </a:r>
            <a:r>
              <a:rPr lang="ko-KR" altLang="en-US" dirty="0"/>
              <a:t>와 </a:t>
            </a:r>
            <a:r>
              <a:rPr lang="en-US" altLang="ko-KR" dirty="0"/>
              <a:t>+ </a:t>
            </a:r>
            <a:r>
              <a:rPr lang="ko-KR" altLang="en-US" dirty="0"/>
              <a:t>간의 계산이 이뤄진 후 평균을 구하게 된다면 정확한 오차가 구해지지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263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698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24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(-0.5^2) + (-1^2) + (-1.5^2)</a:t>
            </a:r>
          </a:p>
          <a:p>
            <a:r>
              <a:rPr lang="en-US" altLang="ko-KR"/>
              <a:t>= 0.25 + 1 + 2.25 = 3.5</a:t>
            </a:r>
          </a:p>
          <a:p>
            <a:r>
              <a:rPr lang="en-US" altLang="ko-KR"/>
              <a:t>3.5 / 3 = 1.166.. </a:t>
            </a:r>
            <a:r>
              <a:rPr lang="ko-KR" altLang="en-US"/>
              <a:t>소수점 셋째자리에서 반올림하면 </a:t>
            </a:r>
            <a:r>
              <a:rPr lang="en-US" altLang="ko-KR"/>
              <a:t>1.17</a:t>
            </a:r>
            <a:r>
              <a:rPr lang="ko-KR" altLang="en-US"/>
              <a:t>의 결과가 나온다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083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우리는 선형회귀에 목표가 데이터를 가장 잘 설명하는 직선을 그어주는 것이라는 것을 배웠습니다</a:t>
            </a:r>
            <a:r>
              <a:rPr lang="en-US" altLang="ko-KR"/>
              <a:t>..</a:t>
            </a:r>
          </a:p>
          <a:p>
            <a:r>
              <a:rPr lang="ko-KR" altLang="en-US"/>
              <a:t>이 목적을 달성하기 위해서는 가중치 </a:t>
            </a:r>
            <a:r>
              <a:rPr lang="en-US" altLang="ko-KR"/>
              <a:t>W</a:t>
            </a:r>
            <a:r>
              <a:rPr lang="ko-KR" altLang="en-US"/>
              <a:t>값과 편향 </a:t>
            </a:r>
            <a:r>
              <a:rPr lang="en-US" altLang="ko-KR"/>
              <a:t>b</a:t>
            </a:r>
            <a:r>
              <a:rPr lang="ko-KR" altLang="en-US"/>
              <a:t>값을 제대로 설정해야 하고</a:t>
            </a:r>
          </a:p>
          <a:p>
            <a:r>
              <a:rPr lang="ko-KR" altLang="en-US"/>
              <a:t>최적의 가중치 </a:t>
            </a:r>
            <a:r>
              <a:rPr lang="en-US" altLang="ko-KR"/>
              <a:t>W</a:t>
            </a:r>
            <a:r>
              <a:rPr lang="ko-KR" altLang="en-US"/>
              <a:t>값과 편향 </a:t>
            </a:r>
            <a:r>
              <a:rPr lang="en-US" altLang="ko-KR"/>
              <a:t>b</a:t>
            </a:r>
            <a:r>
              <a:rPr lang="ko-KR" altLang="en-US"/>
              <a:t>값을 설정해서 평균 제곱오차가 최소가 되게 하는 직선을 그어주는게 우리의 목표였습니다</a:t>
            </a:r>
            <a:r>
              <a:rPr lang="en-US" altLang="ko-KR"/>
              <a:t>.</a:t>
            </a:r>
          </a:p>
          <a:p>
            <a:r>
              <a:rPr lang="ko-KR" altLang="en-US"/>
              <a:t>이 평균 제곱오차가 최소가 되는 </a:t>
            </a:r>
            <a:r>
              <a:rPr lang="en-US" altLang="ko-KR"/>
              <a:t>W</a:t>
            </a:r>
            <a:r>
              <a:rPr lang="ko-KR" altLang="en-US"/>
              <a:t>와 </a:t>
            </a:r>
            <a:r>
              <a:rPr lang="en-US" altLang="ko-KR"/>
              <a:t>b</a:t>
            </a:r>
            <a:r>
              <a:rPr lang="ko-KR" altLang="en-US"/>
              <a:t>를 구하는 방법을 알아보자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75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9323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첫번째 방법인 수학공식을 이용한 해석적 방법은 다음과 같이 구합니다</a:t>
            </a:r>
            <a:r>
              <a:rPr lang="en-US" altLang="ko-KR"/>
              <a:t>.</a:t>
            </a:r>
          </a:p>
          <a:p>
            <a:r>
              <a:rPr lang="ko-KR" altLang="en-US"/>
              <a:t>복잡해보이는 공식들이 등장하는데 연립방정식을 이용해서 구하는 방법입니다</a:t>
            </a:r>
            <a:r>
              <a:rPr lang="en-US" altLang="ko-KR"/>
              <a:t>.</a:t>
            </a:r>
          </a:p>
          <a:p>
            <a:r>
              <a:rPr lang="ko-KR" altLang="en-US"/>
              <a:t>쉽게 말하면 </a:t>
            </a:r>
            <a:r>
              <a:rPr lang="en-US" altLang="ko-KR"/>
              <a:t>a</a:t>
            </a:r>
            <a:r>
              <a:rPr lang="ko-KR" altLang="en-US"/>
              <a:t>와 </a:t>
            </a:r>
            <a:r>
              <a:rPr lang="en-US" altLang="ko-KR"/>
              <a:t>b</a:t>
            </a:r>
            <a:r>
              <a:rPr lang="ko-KR" altLang="en-US"/>
              <a:t>를 연립시켜서 찾습니다 </a:t>
            </a:r>
            <a:endParaRPr lang="en-US" altLang="ko-KR"/>
          </a:p>
          <a:p>
            <a:r>
              <a:rPr lang="ko-KR" altLang="en-US"/>
              <a:t>선형회귀 모델로 사이킷런에 구현이 되어 있고 이 방법을 통해 </a:t>
            </a:r>
            <a:r>
              <a:rPr lang="en-US" altLang="ko-KR"/>
              <a:t>w</a:t>
            </a:r>
            <a:r>
              <a:rPr lang="ko-KR" altLang="en-US"/>
              <a:t>와 </a:t>
            </a:r>
            <a:r>
              <a:rPr lang="en-US" altLang="ko-KR"/>
              <a:t>b</a:t>
            </a:r>
            <a:r>
              <a:rPr lang="ko-KR" altLang="en-US"/>
              <a:t>를 구합니다</a:t>
            </a:r>
            <a:r>
              <a:rPr lang="en-US" altLang="ko-KR"/>
              <a:t>.</a:t>
            </a:r>
          </a:p>
          <a:p>
            <a:r>
              <a:rPr lang="ko-KR" altLang="en-US"/>
              <a:t>옛날부터 이 방법을 써오던 해결 방식입니다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수식이 많이 복잡하지만</a:t>
            </a:r>
            <a:r>
              <a:rPr lang="en-US" altLang="ko-KR"/>
              <a:t> </a:t>
            </a:r>
            <a:r>
              <a:rPr lang="ko-KR" altLang="en-US"/>
              <a:t>선형회귀 모델에 이미 구현이</a:t>
            </a:r>
            <a:r>
              <a:rPr lang="ko-KR" altLang="en-US" sz="1100"/>
              <a:t> </a:t>
            </a:r>
            <a:r>
              <a:rPr lang="ko-KR" altLang="en-US"/>
              <a:t>되어 있습니다</a:t>
            </a:r>
            <a:r>
              <a:rPr lang="en-US" altLang="ko-KR"/>
              <a:t>.</a:t>
            </a:r>
            <a:r>
              <a:rPr lang="ko-KR" altLang="en-US"/>
              <a:t> 여러분들이 별도로 수식을 구현할 필요가 없어요</a:t>
            </a:r>
            <a:endParaRPr lang="en-US" altLang="ko-KR"/>
          </a:p>
          <a:p>
            <a:r>
              <a:rPr lang="ko-KR" altLang="en-US"/>
              <a:t>이 복잡한 수식이 수학 공식을 이용한 해석적 방법입니다</a:t>
            </a:r>
            <a:r>
              <a:rPr lang="en-US" altLang="ko-KR"/>
              <a:t>. </a:t>
            </a:r>
            <a:r>
              <a:rPr lang="ko-KR" altLang="en-US"/>
              <a:t>이번에는 두번째 방법인 경사하강법에 대해 알아보도록 할게요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252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지금부터 알아볼 경사하강법은 난이도가 어려운 부분이고 머신러닝의 핵심적인 부분입니다</a:t>
            </a:r>
            <a:r>
              <a:rPr lang="en-US" altLang="ko-KR"/>
              <a:t>.</a:t>
            </a:r>
          </a:p>
          <a:p>
            <a:r>
              <a:rPr lang="ko-KR" altLang="en-US"/>
              <a:t>선형회귀 모델의 최종 목표는 평균 제곱오차가 최소가 되는 최적의 </a:t>
            </a:r>
            <a:r>
              <a:rPr lang="en-US" altLang="ko-KR"/>
              <a:t>W</a:t>
            </a:r>
            <a:r>
              <a:rPr lang="ko-KR" altLang="en-US"/>
              <a:t>값과 편향 </a:t>
            </a:r>
            <a:r>
              <a:rPr lang="en-US" altLang="ko-KR"/>
              <a:t>b</a:t>
            </a:r>
            <a:r>
              <a:rPr lang="ko-KR" altLang="en-US"/>
              <a:t>값을 찾아 직선을 그어주는것 입니다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경사하강법은 평균제곱오차가 최소가 되게하는 최적의 </a:t>
            </a:r>
            <a:r>
              <a:rPr lang="en-US" altLang="ko-KR"/>
              <a:t>w</a:t>
            </a:r>
            <a:r>
              <a:rPr lang="ko-KR" altLang="en-US"/>
              <a:t>와 </a:t>
            </a:r>
            <a:r>
              <a:rPr lang="en-US" altLang="ko-KR"/>
              <a:t>b</a:t>
            </a:r>
            <a:r>
              <a:rPr lang="ko-KR" altLang="en-US"/>
              <a:t>값을 찾는 하나의 방법론입니다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기계가 스스로 학습한다는 머신러닝 딥러닝의 개념을 있게한 핵심 알고리즘이라고 생각해주시면 될것 같습니다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 경사하강법이 없었다면 선형회귀도 없었을 것이고 딥러닝도 없었을 것이고 머신러닝도 발전하지 못했을 겁니다</a:t>
            </a:r>
            <a:r>
              <a:rPr lang="en-US" altLang="ko-KR"/>
              <a:t>.</a:t>
            </a:r>
          </a:p>
          <a:p>
            <a:r>
              <a:rPr lang="ko-KR" altLang="en-US"/>
              <a:t>그럼 지금부터 경사하강법에 대해 알아봅시다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665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여러분들 혹시 등산 좋아하시나요</a:t>
            </a:r>
            <a:r>
              <a:rPr lang="en-US" altLang="ko-KR"/>
              <a:t>? </a:t>
            </a:r>
            <a:r>
              <a:rPr lang="ko-KR" altLang="en-US"/>
              <a:t>경사하강법이라는 개념은 우리가 등산을 할때 정상에서 내려오는 방식과 유사한 면이 있어 예시로</a:t>
            </a:r>
          </a:p>
          <a:p>
            <a:r>
              <a:rPr lang="ko-KR" altLang="en-US"/>
              <a:t>들고 왔습니다</a:t>
            </a:r>
            <a:r>
              <a:rPr lang="en-US" altLang="ko-KR"/>
              <a:t>. </a:t>
            </a:r>
            <a:r>
              <a:rPr lang="ko-KR" altLang="en-US"/>
              <a:t>우리가 등산에 갔을 때를 한번 생각해봅시다</a:t>
            </a:r>
            <a:r>
              <a:rPr lang="en-US" altLang="ko-KR"/>
              <a:t>. </a:t>
            </a:r>
            <a:r>
              <a:rPr lang="ko-KR" altLang="en-US"/>
              <a:t>등산가서 꼭대기에 있는데 밤이 되었다고 생각해볼게요</a:t>
            </a:r>
            <a:r>
              <a:rPr lang="en-US" altLang="ko-KR"/>
              <a:t>. </a:t>
            </a:r>
          </a:p>
          <a:p>
            <a:r>
              <a:rPr lang="ko-KR" altLang="en-US"/>
              <a:t>근데 그냥 밤이 아니라 정말 칠흑같은 밤이라 눈앞의 손도 보이지 않습니다</a:t>
            </a:r>
            <a:r>
              <a:rPr lang="en-US" altLang="ko-KR"/>
              <a:t>. </a:t>
            </a:r>
            <a:r>
              <a:rPr lang="ko-KR" altLang="en-US"/>
              <a:t>이럴 때 여러분들은 어떻게 가장 밑에 있는 평지로</a:t>
            </a:r>
          </a:p>
          <a:p>
            <a:r>
              <a:rPr lang="ko-KR" altLang="en-US"/>
              <a:t>어떻게 내려갈 것 같아요</a:t>
            </a:r>
            <a:r>
              <a:rPr lang="en-US" altLang="ko-KR"/>
              <a:t>? </a:t>
            </a:r>
            <a:r>
              <a:rPr lang="ko-KR" altLang="en-US">
                <a:highlight>
                  <a:srgbClr val="FFFF00"/>
                </a:highlight>
              </a:rPr>
              <a:t>일반적으로 생각해보면 아무것도 안보일 때 한발한발 딛어 나가면서 경사가 낮은 곳으로 한 발자국씩</a:t>
            </a:r>
          </a:p>
          <a:p>
            <a:r>
              <a:rPr lang="ko-KR" altLang="en-US">
                <a:highlight>
                  <a:srgbClr val="FFFF00"/>
                </a:highlight>
              </a:rPr>
              <a:t>이동할 거에요</a:t>
            </a:r>
            <a:r>
              <a:rPr lang="en-US" altLang="ko-KR">
                <a:highlight>
                  <a:srgbClr val="FFFF00"/>
                </a:highlight>
              </a:rPr>
              <a:t>. </a:t>
            </a:r>
            <a:r>
              <a:rPr lang="ko-KR" altLang="en-US">
                <a:highlight>
                  <a:srgbClr val="FFFF00"/>
                </a:highlight>
              </a:rPr>
              <a:t>그러다가 더이상 </a:t>
            </a:r>
            <a:r>
              <a:rPr lang="ko-KR" altLang="en-US"/>
              <a:t>낮아지지 않는 곳까지 왔다면 평지에 도착했다라고 생각할 수 있을 거에요</a:t>
            </a:r>
            <a:r>
              <a:rPr lang="en-US" altLang="ko-KR"/>
              <a:t>. </a:t>
            </a:r>
            <a:r>
              <a:rPr lang="ko-KR" altLang="en-US"/>
              <a:t>물론 내려오면서</a:t>
            </a:r>
          </a:p>
          <a:p>
            <a:r>
              <a:rPr lang="ko-KR" altLang="en-US"/>
              <a:t>평탄한 곳도 있을 거고 살짝 올라가는 부분도 있겠지만 일반적으로 우리가 정상에서 평지로 내려오기 위해서는 앞발로 딛어보면서</a:t>
            </a:r>
          </a:p>
          <a:p>
            <a:r>
              <a:rPr lang="ko-KR" altLang="en-US"/>
              <a:t>경사가 낮은 방향으로 조금씩 이동하게 될겁니다</a:t>
            </a:r>
            <a:r>
              <a:rPr lang="en-US" altLang="ko-KR"/>
              <a:t>. </a:t>
            </a:r>
            <a:r>
              <a:rPr lang="ko-KR" altLang="en-US"/>
              <a:t>경사하강법도 해당방식과 상당히 유사해요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926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/>
              <a:t>비용함수의 기울기를 구하여 기울기가 낮은 쪽으로 계속 이동하여 값을 최적화 시킨다</a:t>
            </a:r>
            <a:r>
              <a:rPr lang="en-US" altLang="ko-KR" sz="1000"/>
              <a:t>.</a:t>
            </a:r>
            <a:r>
              <a:rPr lang="ko-KR" altLang="en-US" sz="1000"/>
              <a:t> 어려우니 하나씩 설명해보자</a:t>
            </a:r>
          </a:p>
          <a:p>
            <a:endParaRPr lang="en-US" altLang="ko-KR" sz="1000"/>
          </a:p>
          <a:p>
            <a:r>
              <a:rPr lang="ko-KR" altLang="en-US" sz="1000"/>
              <a:t>비용함수라는 것은 우리가 어떤 특정한 최소값을 찾아야하는 문제를 풀기위해서 설정하는 함수의 개념이라고 생각하시면</a:t>
            </a:r>
          </a:p>
          <a:p>
            <a:r>
              <a:rPr lang="ko-KR" altLang="en-US" sz="1000"/>
              <a:t>됩니다</a:t>
            </a:r>
            <a:r>
              <a:rPr lang="en-US" altLang="ko-KR" sz="1000"/>
              <a:t>. </a:t>
            </a:r>
            <a:r>
              <a:rPr lang="ko-KR" altLang="en-US" sz="1000"/>
              <a:t>비용함수는 최소값을 찾는 개념이기 때문에 낮으면 낮을수록 좋습니다</a:t>
            </a:r>
            <a:r>
              <a:rPr lang="en-US" altLang="ko-KR" sz="1000"/>
              <a:t>. </a:t>
            </a:r>
          </a:p>
          <a:p>
            <a:endParaRPr lang="ko-KR" altLang="en-US" sz="1000"/>
          </a:p>
          <a:p>
            <a:r>
              <a:rPr lang="ko-KR" altLang="en-US" sz="1000"/>
              <a:t>선형회귀에서는 비용함수는 </a:t>
            </a:r>
            <a:r>
              <a:rPr lang="en-US" altLang="ko-KR" sz="1000"/>
              <a:t>MSE,</a:t>
            </a:r>
            <a:r>
              <a:rPr lang="ko-KR" altLang="en-US" sz="1000"/>
              <a:t> 평균제곱오차입니다</a:t>
            </a:r>
            <a:r>
              <a:rPr lang="en-US" altLang="ko-KR" sz="1000"/>
              <a:t>. </a:t>
            </a:r>
            <a:r>
              <a:rPr lang="ko-KR" altLang="en-US" sz="1000"/>
              <a:t>회귀모델에서 오차가 낮을수록 좋은 모델이라는 뜻이죠</a:t>
            </a:r>
            <a:endParaRPr lang="en-US" altLang="ko-KR" sz="1000"/>
          </a:p>
          <a:p>
            <a:r>
              <a:rPr lang="ko-KR" altLang="en-US" sz="1000"/>
              <a:t>오차가 얼마나 나는지 회귀값을 얼마나 예측해냈는지 전체적인 수치값을 알 수 있는 것이 비용함수였고 기울기라는 것을 구해서 기울기가 낮은 쪽으로 계속 이동해서 값을 최적화 시킨다</a:t>
            </a:r>
            <a:r>
              <a:rPr lang="en-US" altLang="ko-KR" sz="1000"/>
              <a:t>.</a:t>
            </a:r>
          </a:p>
          <a:p>
            <a:endParaRPr lang="en-US" altLang="ko-KR" sz="1000"/>
          </a:p>
          <a:p>
            <a:r>
              <a:rPr lang="ko-KR" altLang="en-US" sz="1000"/>
              <a:t>경사하강법은 무작위로 </a:t>
            </a:r>
            <a:r>
              <a:rPr lang="en-US" altLang="ko-KR" sz="1000"/>
              <a:t>W</a:t>
            </a:r>
            <a:r>
              <a:rPr lang="ko-KR" altLang="en-US" sz="1000"/>
              <a:t>값이 설정되었을때 오차만 보는 것이 아니라</a:t>
            </a:r>
          </a:p>
          <a:p>
            <a:r>
              <a:rPr lang="ko-KR" altLang="en-US" sz="1000"/>
              <a:t>순간의 기울기도 함께 계산한다</a:t>
            </a:r>
            <a:r>
              <a:rPr lang="en-US" altLang="ko-KR" sz="1000"/>
              <a:t>. -&gt; </a:t>
            </a:r>
            <a:r>
              <a:rPr lang="ko-KR" altLang="en-US" sz="1000"/>
              <a:t>값의 기울기를 판단한다</a:t>
            </a:r>
            <a:r>
              <a:rPr lang="en-US" altLang="ko-KR" sz="1000"/>
              <a:t>.</a:t>
            </a:r>
          </a:p>
          <a:p>
            <a:r>
              <a:rPr lang="ko-KR" altLang="en-US" sz="1000"/>
              <a:t>기울기가 가파르면 가파르면 안된다</a:t>
            </a:r>
            <a:r>
              <a:rPr lang="en-US" altLang="ko-KR" sz="1000"/>
              <a:t>. </a:t>
            </a:r>
            <a:r>
              <a:rPr lang="ko-KR" altLang="en-US" sz="1000"/>
              <a:t>우리는 이 기울기가 완만해지는 값을 찾아야한다</a:t>
            </a:r>
            <a:r>
              <a:rPr lang="en-US" altLang="ko-KR" sz="1000"/>
              <a:t>.</a:t>
            </a:r>
          </a:p>
          <a:p>
            <a:r>
              <a:rPr lang="ko-KR" altLang="en-US" sz="1000"/>
              <a:t>기울기가 낮아지는 쪽으로 </a:t>
            </a:r>
            <a:r>
              <a:rPr lang="en-US" altLang="ko-KR" sz="1000"/>
              <a:t>W</a:t>
            </a:r>
            <a:r>
              <a:rPr lang="ko-KR" altLang="en-US" sz="1000"/>
              <a:t>값을 업데이트 해주고 계속해서 이동하고</a:t>
            </a:r>
          </a:p>
          <a:p>
            <a:r>
              <a:rPr lang="ko-KR" altLang="en-US" sz="1000"/>
              <a:t>값을 최적화 시켜주는 방법론이 경사하강법이다</a:t>
            </a:r>
            <a:r>
              <a:rPr lang="en-US" altLang="ko-KR" sz="1000"/>
              <a:t>.</a:t>
            </a:r>
          </a:p>
          <a:p>
            <a:endParaRPr lang="en-US" altLang="ko-KR" sz="1000"/>
          </a:p>
          <a:p>
            <a:r>
              <a:rPr lang="ko-KR" altLang="en-US" sz="1000"/>
              <a:t>여기서 기울기는 선형 회귀모델의 기울기가 아니라 이 그래프 상에서 </a:t>
            </a:r>
            <a:r>
              <a:rPr lang="en-US" altLang="ko-KR" sz="1000"/>
              <a:t>W</a:t>
            </a:r>
            <a:r>
              <a:rPr lang="ko-KR" altLang="en-US" sz="1000"/>
              <a:t>에 해당하는 순간의 기울기를 말하는 것이다</a:t>
            </a:r>
            <a:r>
              <a:rPr lang="en-US" altLang="ko-KR" sz="1000"/>
              <a:t>.</a:t>
            </a:r>
          </a:p>
          <a:p>
            <a:r>
              <a:rPr lang="en-US" altLang="ko-KR" sz="1000"/>
              <a:t>----------------------------------------------------------------------------------------------------------------------------------------------------</a:t>
            </a:r>
          </a:p>
          <a:p>
            <a:endParaRPr lang="en-US" altLang="ko-KR" sz="1000"/>
          </a:p>
          <a:p>
            <a:r>
              <a:rPr lang="ko-KR" altLang="en-US" sz="1000"/>
              <a:t>머신러닝 특히 선형회귀 </a:t>
            </a:r>
            <a:r>
              <a:rPr lang="en-US" altLang="ko-KR" sz="1000"/>
              <a:t>/ </a:t>
            </a:r>
            <a:r>
              <a:rPr lang="ko-KR" altLang="en-US" sz="1000"/>
              <a:t>경사하강법에서의 비용함수는 이쪽에 출력해놨듯이 </a:t>
            </a:r>
            <a:r>
              <a:rPr lang="en-US" altLang="ko-KR" sz="1000"/>
              <a:t>MSE </a:t>
            </a:r>
            <a:r>
              <a:rPr lang="ko-KR" altLang="en-US" sz="1000"/>
              <a:t>평균제곱오차입니다</a:t>
            </a:r>
            <a:r>
              <a:rPr lang="en-US" altLang="ko-KR" sz="1000"/>
              <a:t>.</a:t>
            </a:r>
          </a:p>
          <a:p>
            <a:r>
              <a:rPr lang="ko-KR" altLang="en-US" sz="1000"/>
              <a:t>선형회귀에서는 오차값이 낮아지는 직선을 그을 수록 우리가 좋은 모델을 만들수 있기에 해당 오차를 표현하는 </a:t>
            </a:r>
            <a:r>
              <a:rPr lang="en-US" altLang="ko-KR" sz="1000"/>
              <a:t>mse</a:t>
            </a:r>
            <a:r>
              <a:rPr lang="ko-KR" altLang="en-US" sz="1000"/>
              <a:t>를</a:t>
            </a:r>
          </a:p>
          <a:p>
            <a:r>
              <a:rPr lang="ko-KR" altLang="en-US" sz="1000"/>
              <a:t>비용함수로 설정하고 </a:t>
            </a:r>
            <a:r>
              <a:rPr lang="en-US" altLang="ko-KR" sz="1000"/>
              <a:t>y</a:t>
            </a:r>
            <a:r>
              <a:rPr lang="ko-KR" altLang="en-US" sz="1000"/>
              <a:t>축에 넣어봤습니다</a:t>
            </a:r>
            <a:r>
              <a:rPr lang="en-US" altLang="ko-KR" sz="1000"/>
              <a:t>. </a:t>
            </a:r>
            <a:r>
              <a:rPr lang="ko-KR" altLang="en-US" sz="1000"/>
              <a:t>비용함수는 코스트 펑션이라고하고 나중에 딥러닝에 가면 로스 펑션이라고도 합니다</a:t>
            </a:r>
            <a:r>
              <a:rPr lang="en-US" altLang="ko-KR" sz="1000"/>
              <a:t>.</a:t>
            </a:r>
          </a:p>
          <a:p>
            <a:r>
              <a:rPr lang="ko-KR" altLang="en-US" sz="1000"/>
              <a:t>같은 뜻이구요 우선 비용함수라고 알아두면 좋을것 같구요</a:t>
            </a:r>
            <a:endParaRPr lang="en-US" altLang="ko-KR" sz="1000"/>
          </a:p>
          <a:p>
            <a:endParaRPr lang="en-US" altLang="ko-KR" sz="1000"/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선형회귀에서 비용함수는 최소가 되는 오차값을 구하기 위해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MSE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를 넣어줍니다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>
                <a:solidFill>
                  <a:srgbClr val="000000"/>
                </a:solidFill>
                <a:effectLst/>
              </a:rPr>
              <a:t>MSE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수식을 확인하면 예측값과 실제 정답 값이 있습니다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예측값에서 실제 정답 값을 빼면 오차가 되죠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?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오차를 제곱해서 평균을 낸 것이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MSE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라는 값입니다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그럼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x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축에는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가 어떻게 들어가느냐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예측값 수식을 우리가 다시 한번 생각해볼까요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?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우리가 예측을 할 때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y = wx + b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라는 수식을 이용해서 직선으로 예측했습니다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여기 있는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H(x)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라는 함수가 방금 말한 수식과 같은 거예요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이 수식에 의해서 예측값이 나왔기 때문에 결국에는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H(x)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라는 함수는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에 관련된 수식으로 표현을 해낼 수 있습니다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그래서 이제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MSE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와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를 같은 공간에 표현할 수 있는 거예요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그래서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값 뿐만 아니라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b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값으로도 같은 공간에 표현할 수 있는데 일단은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에 대한 부분만 확인해 봤습니다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</a:t>
            </a:r>
            <a:endParaRPr lang="ko-KR" altLang="en-US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값이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x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축에 있고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y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축에는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MSE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값이 있습니다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그래프가 아래로 볼록한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u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자 형 그래프죠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?</a:t>
            </a:r>
            <a:endParaRPr lang="ko-KR" altLang="en-US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우리가 중학생 때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1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차식과 제곱에 관한 식들을 풀어보면서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2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차식의 그래프를 그려보신적 있으실겁니다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>
                <a:solidFill>
                  <a:srgbClr val="000000"/>
                </a:solidFill>
                <a:effectLst/>
              </a:rPr>
              <a:t>y = x2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이라는 수식으로 그래프를 그린다면 아래로 볼록한 그래프가 출력되고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>
                <a:solidFill>
                  <a:srgbClr val="000000"/>
                </a:solidFill>
                <a:effectLst/>
              </a:rPr>
              <a:t>y = -x2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이라는 수식으로 그래프를 그린다면 아래로 볼록한 그래프가 출력됩니다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</a:t>
            </a:r>
            <a:endParaRPr lang="ko-KR" altLang="en-US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보시면 앞쪽이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+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인지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-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인지에 따라 그래프의 모양을 판단할 수 있고 제곱이죠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?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제곱이면 값이 커지면 커질수록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실제로 나오는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y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의 값은 제곱이 돼서 더 커지기 때문에 곡선 형태로 출력이 되는 형태들을 배웠던 기억이 있을 겁니다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</a:t>
            </a:r>
            <a:endParaRPr lang="ko-KR" altLang="en-US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>
                <a:solidFill>
                  <a:srgbClr val="000000"/>
                </a:solidFill>
                <a:effectLst/>
              </a:rPr>
              <a:t>MSE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도 계산식을 확인해 보면 제곱이 있고요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앞쪽에 플러스 기호가 있습니다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우리는 플러스 기호를 가진 제곱의 식으로 전체 계산식을 이해해 볼 수 있습니다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앞쪽의 복잡한 부분은 제외하고 그래프의 형태만 봤을 때 일단 제곱을 가진 그래프 곡선 형태를 가지고 있을 거고요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앞의 플러스 기호로 인해 아래로 볼록한 그래프가 출력되게 됩니다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</a:t>
            </a:r>
            <a:endParaRPr lang="ko-KR" altLang="en-US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우리는 최적의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와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b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값을 찾아내는 게 선형회귀에 목적이었고 그 방법론이 경사하강법이었습니다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</a:t>
            </a:r>
            <a:endParaRPr lang="ko-KR" altLang="en-US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이 경사하강법을 어떻게 계산하는지 알아봅시다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우선 맨 처음에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값과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b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값을 기계가 랜덤하게 설정합니다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  <a:endParaRPr lang="ko-KR" altLang="en-US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우리는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MSE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값이 낮아지는 방향으로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를 업데이트해야겠죠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?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오차가 낮아지는 방향으로 학습시켜서 직선을 뽑아내야 합니다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우리는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MSE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가 가장 낮아지는 방향을 확인해 봅시다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아래쪽으로 볼록한 그래프니까 가장 중앙에 있는 가장 아랫부분이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MSE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가 최소가 되는 부분입니다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우리는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라는 값을 무작위로 설정했지만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이 값이 최소가 되는 값으로 계속계속 업데이트 해나가는 방법을 경사하강법이라고 합니다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</a:t>
            </a:r>
            <a:endParaRPr lang="ko-KR" altLang="en-US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핵심은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와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b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값의 최적값을 찾아내는 것이 핵심인데 여기에서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와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b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값을 무작위로 설정하고 그 값을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MSE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로 미분하고 </a:t>
            </a:r>
            <a:endParaRPr lang="en-US" altLang="ko-KR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그 값이 낮아지는 방향으로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값을 계속해서 업데이트해 주는 것이 경사하강법이라는 거 이해해주시면 좋을 것 같아요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</a:t>
            </a:r>
            <a:endParaRPr lang="ko-KR" altLang="en-US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한번 들어서 완벽히 이해하긴 어렵지만 계속해서 복습을 해주고 이해하려고 노력해야 이해가 될 겁니다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</a:t>
            </a:r>
            <a:endParaRPr lang="ko-KR" altLang="en-US" sz="1000" kern="0" spc="0">
              <a:solidFill>
                <a:srgbClr val="000000"/>
              </a:solidFill>
              <a:effectLst/>
            </a:endParaRPr>
          </a:p>
          <a:p>
            <a:endParaRPr lang="ko-KR" altLang="en-US" sz="100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34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/>
              <a:t>사전적 의미 </a:t>
            </a:r>
            <a:r>
              <a:rPr lang="en-US" altLang="ko-KR" sz="1000"/>
              <a:t>: </a:t>
            </a:r>
            <a:r>
              <a:rPr lang="ko-KR" altLang="en-US" sz="1000"/>
              <a:t>비용함수의 기울기를 구하여 기울기가 낮은 쪽으로 계속 이동하여 값을 최적화 시킨다</a:t>
            </a:r>
            <a:r>
              <a:rPr lang="en-US" altLang="ko-KR" sz="1000"/>
              <a:t>.</a:t>
            </a:r>
            <a:r>
              <a:rPr lang="ko-KR" altLang="en-US" sz="1000"/>
              <a:t> 어려우니 하나씩 설명해보자</a:t>
            </a:r>
          </a:p>
          <a:p>
            <a:endParaRPr lang="en-US" altLang="ko-KR" sz="1000"/>
          </a:p>
          <a:p>
            <a:r>
              <a:rPr lang="ko-KR" altLang="en-US" sz="1000"/>
              <a:t>비용함수라는 것은 우리가 어떤 특정한 최소값을 찾아야하는 문제를 풀기위해서 설정하는 함수의 개념이라고 생각하시면</a:t>
            </a:r>
          </a:p>
          <a:p>
            <a:r>
              <a:rPr lang="ko-KR" altLang="en-US" sz="1000"/>
              <a:t>됩니다</a:t>
            </a:r>
            <a:r>
              <a:rPr lang="en-US" altLang="ko-KR" sz="1000"/>
              <a:t>. </a:t>
            </a:r>
            <a:r>
              <a:rPr lang="ko-KR" altLang="en-US" sz="1000"/>
              <a:t>비용함수는 최소값을 찾는 개념이기 때문에 낮으면 낮을수록 좋습니다</a:t>
            </a:r>
            <a:r>
              <a:rPr lang="en-US" altLang="ko-KR" sz="1000"/>
              <a:t>. </a:t>
            </a:r>
          </a:p>
          <a:p>
            <a:endParaRPr lang="ko-KR" altLang="en-US" sz="1000"/>
          </a:p>
          <a:p>
            <a:r>
              <a:rPr lang="ko-KR" altLang="en-US" sz="1000"/>
              <a:t>선형회귀에서는 비용함수는 </a:t>
            </a:r>
            <a:r>
              <a:rPr lang="en-US" altLang="ko-KR" sz="1000"/>
              <a:t>MSE,</a:t>
            </a:r>
            <a:r>
              <a:rPr lang="ko-KR" altLang="en-US" sz="1000"/>
              <a:t> 평균제곱오차입니다</a:t>
            </a:r>
            <a:r>
              <a:rPr lang="en-US" altLang="ko-KR" sz="1000"/>
              <a:t>. </a:t>
            </a:r>
            <a:r>
              <a:rPr lang="ko-KR" altLang="en-US" sz="1000"/>
              <a:t>회귀모델에서 오차가 낮을수록 좋은 모델이라는 뜻이죠</a:t>
            </a:r>
            <a:endParaRPr lang="en-US" altLang="ko-KR" sz="1000"/>
          </a:p>
          <a:p>
            <a:r>
              <a:rPr lang="ko-KR" altLang="en-US" sz="1000"/>
              <a:t>오차가 얼마나 나는지 회귀값을 얼마나 예측해냈는지 전체적인 수치값을 알 수 있는 것이 비용함수였고 </a:t>
            </a:r>
            <a:endParaRPr lang="en-US" altLang="ko-KR" sz="1000"/>
          </a:p>
          <a:p>
            <a:r>
              <a:rPr lang="ko-KR" altLang="en-US" sz="1000"/>
              <a:t>이 비용함수의 기울기라는 것을 구해서 기울기가 낮은 쪽으로 계속 이동해서 값을 최적화 시킨다</a:t>
            </a:r>
            <a:r>
              <a:rPr lang="en-US" altLang="ko-KR" sz="1000"/>
              <a:t>.</a:t>
            </a:r>
          </a:p>
          <a:p>
            <a:endParaRPr lang="en-US" altLang="ko-KR" sz="1000"/>
          </a:p>
          <a:p>
            <a:r>
              <a:rPr lang="ko-KR" altLang="en-US" sz="1000"/>
              <a:t>여기서 말하는 기울기는 선형 회귀모델의 기울기가 아니라 이 그래프 상에서 </a:t>
            </a:r>
            <a:r>
              <a:rPr lang="en-US" altLang="ko-KR" sz="1000"/>
              <a:t>W</a:t>
            </a:r>
            <a:r>
              <a:rPr lang="ko-KR" altLang="en-US" sz="1000"/>
              <a:t>값에 해당하는 순간의 기울기를 말하는 것이다</a:t>
            </a:r>
            <a:r>
              <a:rPr lang="en-US" altLang="ko-KR" sz="1000"/>
              <a:t>.</a:t>
            </a:r>
          </a:p>
          <a:p>
            <a:endParaRPr lang="en-US" altLang="ko-KR" sz="1000"/>
          </a:p>
          <a:p>
            <a:r>
              <a:rPr lang="ko-KR" altLang="en-US" sz="1000"/>
              <a:t>경사하강법은 무작위로 </a:t>
            </a:r>
            <a:r>
              <a:rPr lang="en-US" altLang="ko-KR" sz="1000"/>
              <a:t>W</a:t>
            </a:r>
            <a:r>
              <a:rPr lang="ko-KR" altLang="en-US" sz="1000"/>
              <a:t>값이 설정되었을때 오차만 보는 것이 아니라</a:t>
            </a:r>
          </a:p>
          <a:p>
            <a:r>
              <a:rPr lang="ko-KR" altLang="en-US" sz="1000"/>
              <a:t>순간의 기울기도 함께 계산한다</a:t>
            </a:r>
            <a:r>
              <a:rPr lang="en-US" altLang="ko-KR" sz="1000"/>
              <a:t>. -&gt; </a:t>
            </a:r>
            <a:r>
              <a:rPr lang="ko-KR" altLang="en-US" sz="1000"/>
              <a:t>값의 기울기를 판단한다</a:t>
            </a:r>
            <a:r>
              <a:rPr lang="en-US" altLang="ko-KR" sz="1000"/>
              <a:t>.</a:t>
            </a:r>
          </a:p>
          <a:p>
            <a:r>
              <a:rPr lang="ko-KR" altLang="en-US" sz="1000"/>
              <a:t>기울기가 가파르면 가파르면 안된다</a:t>
            </a:r>
            <a:r>
              <a:rPr lang="en-US" altLang="ko-KR" sz="1000"/>
              <a:t>. </a:t>
            </a:r>
            <a:r>
              <a:rPr lang="ko-KR" altLang="en-US" sz="1000"/>
              <a:t>우리는 이 기울기가 완만해지는 값을 찾아야한다</a:t>
            </a:r>
            <a:r>
              <a:rPr lang="en-US" altLang="ko-KR" sz="1000"/>
              <a:t>.</a:t>
            </a:r>
          </a:p>
          <a:p>
            <a:r>
              <a:rPr lang="ko-KR" altLang="en-US" sz="1000"/>
              <a:t>기울기가 낮아지는 쪽으로 </a:t>
            </a:r>
            <a:r>
              <a:rPr lang="en-US" altLang="ko-KR" sz="1000"/>
              <a:t>W</a:t>
            </a:r>
            <a:r>
              <a:rPr lang="ko-KR" altLang="en-US" sz="1000"/>
              <a:t>와 </a:t>
            </a:r>
            <a:r>
              <a:rPr lang="en-US" altLang="ko-KR" sz="1000"/>
              <a:t>b</a:t>
            </a:r>
            <a:r>
              <a:rPr lang="ko-KR" altLang="en-US" sz="1000"/>
              <a:t>값을 업데이트 해주고 계속해서 이동해서</a:t>
            </a:r>
          </a:p>
          <a:p>
            <a:r>
              <a:rPr lang="en-US" altLang="ko-KR" sz="1000"/>
              <a:t>mse</a:t>
            </a:r>
            <a:r>
              <a:rPr lang="ko-KR" altLang="en-US" sz="1000"/>
              <a:t>가 가장 낮은 </a:t>
            </a:r>
            <a:r>
              <a:rPr lang="en-US" altLang="ko-KR" sz="1000"/>
              <a:t>w</a:t>
            </a:r>
            <a:r>
              <a:rPr lang="ko-KR" altLang="en-US" sz="1000"/>
              <a:t>값을 최적화 시켜주는 방법론이 경사하강법이다</a:t>
            </a:r>
            <a:r>
              <a:rPr lang="en-US" altLang="ko-KR" sz="1000"/>
              <a:t>.</a:t>
            </a:r>
          </a:p>
          <a:p>
            <a:endParaRPr lang="en-US" altLang="ko-KR" sz="1000"/>
          </a:p>
          <a:p>
            <a:r>
              <a:rPr lang="en-US" altLang="ko-KR" sz="1000"/>
              <a:t>=========================================================================================================================</a:t>
            </a:r>
          </a:p>
          <a:p>
            <a:r>
              <a:rPr lang="ko-KR" altLang="en-US" sz="1000"/>
              <a:t>머신러닝 특히 선형회귀 </a:t>
            </a:r>
            <a:r>
              <a:rPr lang="en-US" altLang="ko-KR" sz="1000"/>
              <a:t>/ </a:t>
            </a:r>
            <a:r>
              <a:rPr lang="ko-KR" altLang="en-US" sz="1000"/>
              <a:t>경사하강법에서의 비용함수는 이쪽에 출력해놨듯이 </a:t>
            </a:r>
            <a:r>
              <a:rPr lang="en-US" altLang="ko-KR" sz="1000"/>
              <a:t>MSE </a:t>
            </a:r>
            <a:r>
              <a:rPr lang="ko-KR" altLang="en-US" sz="1000"/>
              <a:t>평균제곱오차입니다</a:t>
            </a:r>
            <a:r>
              <a:rPr lang="en-US" altLang="ko-KR" sz="1000"/>
              <a:t>.</a:t>
            </a:r>
          </a:p>
          <a:p>
            <a:r>
              <a:rPr lang="ko-KR" altLang="en-US" sz="1000"/>
              <a:t>선형회귀에서는 오차값이 낮아지는 직선을 그을 수록 우리가 좋은 모델을 만들수 있기에 해당 오차를 표현하는 </a:t>
            </a:r>
            <a:r>
              <a:rPr lang="en-US" altLang="ko-KR" sz="1000"/>
              <a:t>mse</a:t>
            </a:r>
            <a:r>
              <a:rPr lang="ko-KR" altLang="en-US" sz="1000"/>
              <a:t>를</a:t>
            </a:r>
          </a:p>
          <a:p>
            <a:r>
              <a:rPr lang="ko-KR" altLang="en-US" sz="1000"/>
              <a:t>비용함수로 설정하고 </a:t>
            </a:r>
            <a:r>
              <a:rPr lang="en-US" altLang="ko-KR" sz="1000"/>
              <a:t>y</a:t>
            </a:r>
            <a:r>
              <a:rPr lang="ko-KR" altLang="en-US" sz="1000"/>
              <a:t>축에 넣어봤습니다</a:t>
            </a:r>
            <a:r>
              <a:rPr lang="en-US" altLang="ko-KR" sz="1000"/>
              <a:t>. </a:t>
            </a:r>
            <a:r>
              <a:rPr lang="ko-KR" altLang="en-US" sz="1000"/>
              <a:t>비용함수는 코스트 펑션이라고하고 나중에 딥러닝에 가면 로스 펑션이라고도 합니다</a:t>
            </a:r>
            <a:r>
              <a:rPr lang="en-US" altLang="ko-KR" sz="1000"/>
              <a:t>.</a:t>
            </a:r>
          </a:p>
          <a:p>
            <a:r>
              <a:rPr lang="ko-KR" altLang="en-US" sz="1000"/>
              <a:t>같은 뜻이구요 우선 비용함수라고 알아두면 좋을것 같구요</a:t>
            </a:r>
            <a:endParaRPr lang="en-US" altLang="ko-KR" sz="1000"/>
          </a:p>
          <a:p>
            <a:endParaRPr lang="en-US" altLang="ko-KR" sz="1000"/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선형회귀에서 비용함수는 최소가 되는 오차값을 구하기 위해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MSE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를 넣어줍니다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>
                <a:solidFill>
                  <a:srgbClr val="000000"/>
                </a:solidFill>
                <a:effectLst/>
              </a:rPr>
              <a:t>MSE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수식을 확인하면 예측값과 실제 정답 값이 있습니다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예측값에서 실제 정답 값을 빼면 오차가 되죠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?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오차를 제곱해서 평균을 낸 것이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MSE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라는 값입니다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그럼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x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축에는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가 어떻게 들어가느냐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예측값 수식을 우리가 다시 한번 생각해볼까요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?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우리가 예측을 할 때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y = wx + b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라는 수식을 이용해서 직선으로 예측했습니다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여기 있는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H(x)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라는 함수가 방금 말한 수식과 같은 거예요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이 수식에 의해서 예측값이 나왔기 때문에 결국에는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H(x)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라는 함수는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에 관련된 수식으로 표현을 해낼 수 있습니다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그래서 이제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MSE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와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를 같은 공간에 표현할 수 있는 거예요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그래서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값 뿐만 아니라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b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값으로도 같은 공간에 표현할 수 있는데 일단은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에 대한 부분만 확인해 봤습니다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</a:t>
            </a:r>
            <a:endParaRPr lang="ko-KR" altLang="en-US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값이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x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축에 있고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y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축에는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MSE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값이 있습니다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그래프가 아래로 볼록한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u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자 형 그래프죠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?</a:t>
            </a:r>
            <a:endParaRPr lang="ko-KR" altLang="en-US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우리가 중학생 때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1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차식과 제곱에 관한 식들을 풀어보면서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2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차식의 그래프를 그려보신적 있으실겁니다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>
                <a:solidFill>
                  <a:srgbClr val="000000"/>
                </a:solidFill>
                <a:effectLst/>
              </a:rPr>
              <a:t>y = x2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이라는 수식으로 그래프를 그린다면 아래로 볼록한 그래프가 출력되고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>
                <a:solidFill>
                  <a:srgbClr val="000000"/>
                </a:solidFill>
                <a:effectLst/>
              </a:rPr>
              <a:t>y = -x2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이라는 수식으로 그래프를 그린다면 아래로 볼록한 그래프가 출력됩니다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</a:t>
            </a:r>
            <a:endParaRPr lang="ko-KR" altLang="en-US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보시면 앞쪽이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+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인지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-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인지에 따라 그래프의 모양을 판단할 수 있고 제곱이죠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?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제곱이면 값이 커지면 커질수록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실제로 나오는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y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의 값은 제곱이 돼서 더 커지기 때문에 곡선 형태로 출력이 되는 형태들을 배웠던 기억이 있을 겁니다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</a:t>
            </a:r>
            <a:endParaRPr lang="ko-KR" altLang="en-US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>
                <a:solidFill>
                  <a:srgbClr val="000000"/>
                </a:solidFill>
                <a:effectLst/>
              </a:rPr>
              <a:t>MSE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도 계산식을 확인해 보면 제곱이 있고요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앞쪽에 플러스 기호가 있습니다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우리는 플러스 기호를 가진 제곱의 식으로 전체 계산식을 이해해 볼 수 있습니다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앞쪽의 복잡한 부분은 제외하고 그래프의 형태만 봤을 때 일단 제곱을 가진 그래프 곡선 형태를 가지고 있을 거고요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앞의 플러스 기호로 인해 아래로 볼록한 그래프가 출력되게 됩니다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</a:t>
            </a:r>
            <a:endParaRPr lang="ko-KR" altLang="en-US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우리는 최적의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와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b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값을 찾아내는 게 선형회귀에 목적이었고 그 방법론이 경사하강법이었습니다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</a:t>
            </a:r>
            <a:endParaRPr lang="ko-KR" altLang="en-US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이 경사하강법을 어떻게 계산하는지 알아봅시다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우선 맨 처음에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값과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b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값을 기계가 랜덤하게 설정합니다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  <a:endParaRPr lang="ko-KR" altLang="en-US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우리는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MSE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값이 낮아지는 방향으로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를 업데이트해야겠죠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?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오차가 낮아지는 방향으로 학습시켜서 직선을 뽑아내야 합니다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우리는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MSE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가 가장 낮아지는 방향을 확인해 봅시다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아래쪽으로 볼록한 그래프니까 가장 중앙에 있는 가장 아랫부분이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MSE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가 최소가 되는 부분입니다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우리는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라는 값을 무작위로 설정했지만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이 값이 최소가 되는 값으로 계속계속 업데이트 해나가는 방법을 경사하강법이라고 합니다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</a:t>
            </a:r>
            <a:endParaRPr lang="ko-KR" altLang="en-US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핵심은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와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b 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값의 최적값을 찾아내는 것이 핵심인데 여기에서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와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b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값을 무작위로 설정하고 그 값을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MSE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로 미분하고 </a:t>
            </a:r>
            <a:endParaRPr lang="en-US" altLang="ko-KR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그 값이 낮아지는 방향으로 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000" kern="0" spc="0">
                <a:solidFill>
                  <a:srgbClr val="000000"/>
                </a:solidFill>
                <a:effectLst/>
              </a:rPr>
              <a:t>값을 계속해서 업데이트해 주는 것이 경사하강법이라는 거 이해해주시면 좋을 것 같아요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</a:t>
            </a:r>
            <a:endParaRPr lang="ko-KR" altLang="en-US" sz="10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>
                <a:solidFill>
                  <a:srgbClr val="000000"/>
                </a:solidFill>
                <a:effectLst/>
              </a:rPr>
              <a:t>한번 들어서 완벽히 이해하긴 어렵지만 계속해서 복습을 해주고 이해하려고 노력해야 이해가 될 겁니다</a:t>
            </a:r>
            <a:r>
              <a:rPr lang="en-US" altLang="ko-KR" sz="1000" kern="0" spc="0">
                <a:solidFill>
                  <a:srgbClr val="000000"/>
                </a:solidFill>
                <a:effectLst/>
              </a:rPr>
              <a:t>.</a:t>
            </a:r>
            <a:endParaRPr lang="ko-KR" altLang="en-US" sz="1000" kern="0" spc="0">
              <a:solidFill>
                <a:srgbClr val="000000"/>
              </a:solidFill>
              <a:effectLst/>
            </a:endParaRPr>
          </a:p>
          <a:p>
            <a:endParaRPr lang="ko-KR" altLang="en-US" sz="100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522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ko-KR" b="0" i="0">
                <a:solidFill>
                  <a:srgbClr val="D3D3D3"/>
                </a:solidFill>
                <a:effectLst/>
              </a:rPr>
              <a:t>w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값이 갱신되면서 처음에는 랜덤하게 잡혀요</a:t>
            </a:r>
          </a:p>
          <a:p>
            <a:pPr algn="just"/>
            <a:r>
              <a:rPr lang="ko-KR" altLang="en-US" b="0" i="0">
                <a:solidFill>
                  <a:srgbClr val="D3D3D3"/>
                </a:solidFill>
                <a:effectLst/>
              </a:rPr>
              <a:t>운이 아주 좋으면 최적의 값이겠지만 그렇지 않을 확률이 훨씬 더 크다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아마 그림과 같이 최적의 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w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값과는 거리가 먼 것이 설정될 것이다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. </a:t>
            </a:r>
          </a:p>
          <a:p>
            <a:pPr algn="just"/>
            <a:r>
              <a:rPr lang="ko-KR" altLang="en-US" b="0" i="0">
                <a:solidFill>
                  <a:srgbClr val="D3D3D3"/>
                </a:solidFill>
                <a:effectLst/>
              </a:rPr>
              <a:t>그러면서 값이 점점 갱신되고 기울기가 낮아지게 되고 최저값을 찾아가는 방식으로 경사하강법이 적용되게 됩니다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.</a:t>
            </a:r>
          </a:p>
          <a:p>
            <a:pPr algn="just"/>
            <a:r>
              <a:rPr lang="ko-KR" altLang="en-US" b="0" i="0">
                <a:solidFill>
                  <a:srgbClr val="D3D3D3"/>
                </a:solidFill>
                <a:effectLst/>
              </a:rPr>
              <a:t>경사가 감소되는 모습을 보이기 때문에 경사감소법이라고도 합니다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가장 낮아지는 쪽은 기울기가 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0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이 되는 최저점이겠죠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899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ko-KR" b="0" i="0">
                <a:solidFill>
                  <a:srgbClr val="D3D3D3"/>
                </a:solidFill>
                <a:effectLst/>
              </a:rPr>
              <a:t>w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값이 갱신되면서 처음에는 랜덤하게 잡혀요</a:t>
            </a:r>
          </a:p>
          <a:p>
            <a:pPr algn="just"/>
            <a:r>
              <a:rPr lang="ko-KR" altLang="en-US" b="0" i="0">
                <a:solidFill>
                  <a:srgbClr val="D3D3D3"/>
                </a:solidFill>
                <a:effectLst/>
              </a:rPr>
              <a:t>운이 아주 좋으면 최적의 값이겠지만 그렇지 않을 확률이 훨씬 더 크다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아마 그림과 같이 최적의 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w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값과는 거리가 먼 것이 설정될 것이다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. </a:t>
            </a:r>
          </a:p>
          <a:p>
            <a:pPr algn="just"/>
            <a:r>
              <a:rPr lang="ko-KR" altLang="en-US" b="0" i="0">
                <a:solidFill>
                  <a:srgbClr val="D3D3D3"/>
                </a:solidFill>
                <a:effectLst/>
              </a:rPr>
              <a:t>그러면서 값이 점점 갱신되고 기울기가 낮아지게 되고 최저값을 찾아가는 방식으로 경사하강법이 적용되게 됩니다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.</a:t>
            </a:r>
          </a:p>
          <a:p>
            <a:pPr algn="just"/>
            <a:r>
              <a:rPr lang="ko-KR" altLang="en-US" b="0" i="0">
                <a:solidFill>
                  <a:srgbClr val="D3D3D3"/>
                </a:solidFill>
                <a:effectLst/>
              </a:rPr>
              <a:t>경사가 감소되는 모습을 보이기 때문에 경사감소법이라고도 합니다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가장 낮아지는 쪽은 기울기가 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0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이 되는 최저점이겠죠</a:t>
            </a:r>
            <a:endParaRPr lang="en-US" altLang="ko-KR" b="0" i="0">
              <a:solidFill>
                <a:srgbClr val="D3D3D3"/>
              </a:solidFill>
              <a:effectLst/>
            </a:endParaRPr>
          </a:p>
          <a:p>
            <a:pPr algn="just"/>
            <a:endParaRPr lang="en-US" altLang="ko-KR" b="0" i="0">
              <a:solidFill>
                <a:srgbClr val="D3D3D3"/>
              </a:solidFill>
              <a:effectLst/>
            </a:endParaRPr>
          </a:p>
          <a:p>
            <a:pPr algn="just"/>
            <a:r>
              <a:rPr lang="ko-KR" altLang="en-US" b="0" i="0">
                <a:solidFill>
                  <a:srgbClr val="D3D3D3"/>
                </a:solidFill>
                <a:effectLst/>
              </a:rPr>
              <a:t>편미분 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-&gt; 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일반적으로 미분을 하면 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w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만 찾아야하는데 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b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도 함께 미분이 된다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.</a:t>
            </a:r>
          </a:p>
          <a:p>
            <a:pPr algn="just"/>
            <a:r>
              <a:rPr lang="ko-KR" altLang="en-US" b="0" i="0">
                <a:solidFill>
                  <a:srgbClr val="D3D3D3"/>
                </a:solidFill>
                <a:effectLst/>
              </a:rPr>
              <a:t>우리는 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w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만 구해야 하므로 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w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에 대해서만 미분이 이루어지는 편미분을 해줘야 한다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이해가 어렵다면 미분을 해준다 라고 생각하자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.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961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ko-KR" b="0" i="0">
                <a:solidFill>
                  <a:srgbClr val="D3D3D3"/>
                </a:solidFill>
                <a:effectLst/>
              </a:rPr>
              <a:t>w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값이 갱신되면서 처음에는 랜덤하게 잡혀요</a:t>
            </a:r>
          </a:p>
          <a:p>
            <a:pPr algn="just"/>
            <a:r>
              <a:rPr lang="ko-KR" altLang="en-US" b="0" i="0">
                <a:solidFill>
                  <a:srgbClr val="D3D3D3"/>
                </a:solidFill>
                <a:effectLst/>
              </a:rPr>
              <a:t>운이 아주 좋으면 최적의 값이겠지만 그렇지 않을 확률이 훨씬 더 크다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아마 그림과 같이 최적의 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w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값과는 거리가 먼 것이 설정될 것이다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. </a:t>
            </a:r>
          </a:p>
          <a:p>
            <a:pPr algn="just"/>
            <a:r>
              <a:rPr lang="ko-KR" altLang="en-US" b="0" i="0">
                <a:solidFill>
                  <a:srgbClr val="D3D3D3"/>
                </a:solidFill>
                <a:effectLst/>
              </a:rPr>
              <a:t>그러면서 값이 점점 갱신되고 기울기가 낮아지게 되고 최저값을 찾아가는 방식으로 경사하강법이 적용되게 됩니다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.</a:t>
            </a:r>
          </a:p>
          <a:p>
            <a:pPr algn="just"/>
            <a:r>
              <a:rPr lang="ko-KR" altLang="en-US" b="0" i="0">
                <a:solidFill>
                  <a:srgbClr val="D3D3D3"/>
                </a:solidFill>
                <a:effectLst/>
              </a:rPr>
              <a:t>경사가 감소되는 모습을 보이기 때문에 경사감소법이라고도 합니다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가장 낮아지는 쪽은 기울기가 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0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이 되는 최저점이겠죠</a:t>
            </a:r>
          </a:p>
          <a:p>
            <a:endParaRPr lang="en-US" altLang="ko-KR"/>
          </a:p>
          <a:p>
            <a:pPr algn="just"/>
            <a:r>
              <a:rPr lang="ko-KR" altLang="en-US" b="0" i="0">
                <a:solidFill>
                  <a:srgbClr val="D3D3D3"/>
                </a:solidFill>
                <a:effectLst/>
              </a:rPr>
              <a:t>편미분 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-&gt; 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일반적으로 미분을 하면 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w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만 찾아야하는데 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b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도 함께 미분이 된다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.</a:t>
            </a:r>
          </a:p>
          <a:p>
            <a:pPr algn="just"/>
            <a:r>
              <a:rPr lang="ko-KR" altLang="en-US" b="0" i="0">
                <a:solidFill>
                  <a:srgbClr val="D3D3D3"/>
                </a:solidFill>
                <a:effectLst/>
              </a:rPr>
              <a:t>우리는 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w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만 구해야 하므로 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w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에 대해서만 미분이 이루어지는 편미분을 해줘야 한다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이해가 어렵다면 미분을 해준다 라고 생각하자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.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275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D3D3D3"/>
                </a:solidFill>
                <a:effectLst/>
              </a:rPr>
              <a:t>위의 그림은 조금전에 봤던 최적의 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w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값을 찾는 과정이구요 아래의 그림은 최적의 직선을 생성하는 과정입니다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.</a:t>
            </a:r>
          </a:p>
          <a:p>
            <a:r>
              <a:rPr lang="en-US" altLang="ko-KR" b="0" i="0">
                <a:solidFill>
                  <a:srgbClr val="D3D3D3"/>
                </a:solidFill>
                <a:effectLst/>
              </a:rPr>
              <a:t>w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가 최저값을 찾아갈수록 선형회귀직선이 어떻게 그려지는지에 대한 그래프가 쭉 있는데 </a:t>
            </a:r>
            <a:endParaRPr lang="en-US" altLang="ko-KR" b="0" i="0">
              <a:solidFill>
                <a:srgbClr val="D3D3D3"/>
              </a:solidFill>
              <a:effectLst/>
            </a:endParaRPr>
          </a:p>
          <a:p>
            <a:r>
              <a:rPr lang="ko-KR" altLang="en-US" b="0" i="0">
                <a:solidFill>
                  <a:srgbClr val="D3D3D3"/>
                </a:solidFill>
                <a:effectLst/>
              </a:rPr>
              <a:t>처음에는 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w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값이 랜덤하게 잡혀서 기울기가 가파를때에는 직선이 데이터를 잘 설명하지 못하는 모습을 볼수 있습니다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.</a:t>
            </a:r>
          </a:p>
          <a:p>
            <a:r>
              <a:rPr lang="en-US" altLang="ko-KR" b="0" i="0">
                <a:solidFill>
                  <a:srgbClr val="D3D3D3"/>
                </a:solidFill>
                <a:effectLst/>
              </a:rPr>
              <a:t>w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값이 조금씩 업데이트 되고 기울기가 완만해지면서 조금씩 직선이 데이터에 근접하게 되요</a:t>
            </a:r>
          </a:p>
          <a:p>
            <a:r>
              <a:rPr lang="ko-KR" altLang="en-US" b="0" i="0">
                <a:solidFill>
                  <a:srgbClr val="D3D3D3"/>
                </a:solidFill>
                <a:effectLst/>
              </a:rPr>
              <a:t>그러다 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w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값이 최저값이 되었을때 이 직선이 데이터를 꽤나 잘 설명하고 있는 모습을 볼 수 있습니다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. </a:t>
            </a:r>
          </a:p>
          <a:p>
            <a:r>
              <a:rPr lang="ko-KR" altLang="en-US" b="0" i="0">
                <a:solidFill>
                  <a:srgbClr val="D3D3D3"/>
                </a:solidFill>
                <a:effectLst/>
              </a:rPr>
              <a:t>이것이 경사하강법이 진행되고 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w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가 최적값을 찾아가면서 직선이 그어지는 과정입니다</a:t>
            </a:r>
            <a:r>
              <a:rPr lang="en-US" altLang="ko-KR" b="0" i="0">
                <a:solidFill>
                  <a:srgbClr val="D3D3D3"/>
                </a:solidFill>
                <a:effectLst/>
              </a:rPr>
              <a:t>..</a:t>
            </a:r>
          </a:p>
          <a:p>
            <a:r>
              <a:rPr lang="en-US" altLang="ko-KR" b="0" i="0">
                <a:solidFill>
                  <a:srgbClr val="D3D3D3"/>
                </a:solidFill>
                <a:effectLst/>
              </a:rPr>
              <a:t>w</a:t>
            </a:r>
            <a:r>
              <a:rPr lang="ko-KR" altLang="en-US" b="0" i="0">
                <a:solidFill>
                  <a:srgbClr val="D3D3D3"/>
                </a:solidFill>
                <a:effectLst/>
              </a:rPr>
              <a:t>값이 업데이트 되면서 직선도 데이터에 맞게끔 업데이트가 일어나는구나 확인해볼수가 있죠</a:t>
            </a:r>
            <a:endParaRPr lang="en-US" altLang="ko-KR" b="0" i="0">
              <a:solidFill>
                <a:srgbClr val="D3D3D3"/>
              </a:solidFill>
              <a:effectLst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97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b="0" i="0">
                <a:solidFill>
                  <a:srgbClr val="000000"/>
                </a:solidFill>
                <a:effectLst/>
              </a:rPr>
              <a:t>그리고 또하나의 개념이 등장합니다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200" b="0" i="0">
                <a:solidFill>
                  <a:srgbClr val="000000"/>
                </a:solidFill>
                <a:effectLst/>
              </a:rPr>
              <a:t>바로 러닝레이트 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/ </a:t>
            </a:r>
            <a:r>
              <a:rPr lang="ko-KR" altLang="en-US" sz="1200" b="0" i="0">
                <a:solidFill>
                  <a:srgbClr val="000000"/>
                </a:solidFill>
                <a:effectLst/>
              </a:rPr>
              <a:t>학습률이라는 개념인데요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200" b="0" i="0">
                <a:solidFill>
                  <a:srgbClr val="000000"/>
                </a:solidFill>
                <a:effectLst/>
              </a:rPr>
              <a:t>에타 기호를 사용합니다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ko-KR" altLang="en-US" sz="1200" b="0" i="0">
                <a:solidFill>
                  <a:srgbClr val="000000"/>
                </a:solidFill>
                <a:effectLst/>
              </a:rPr>
              <a:t>이 학습률은 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200" b="0" i="0">
                <a:solidFill>
                  <a:srgbClr val="000000"/>
                </a:solidFill>
                <a:effectLst/>
              </a:rPr>
              <a:t>값 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b</a:t>
            </a:r>
            <a:r>
              <a:rPr lang="ko-KR" altLang="en-US" sz="1200" b="0" i="0">
                <a:solidFill>
                  <a:srgbClr val="000000"/>
                </a:solidFill>
                <a:effectLst/>
              </a:rPr>
              <a:t>값을 업데이트 시킬때 미분해서 조금씩 최저값으로 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200" b="0" i="0">
                <a:solidFill>
                  <a:srgbClr val="000000"/>
                </a:solidFill>
                <a:effectLst/>
              </a:rPr>
              <a:t>값을 업데이트 시켜나간다고 말씀드렸습니다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ko-KR" altLang="en-US" sz="1200" b="0" i="0">
                <a:solidFill>
                  <a:srgbClr val="000000"/>
                </a:solidFill>
                <a:effectLst/>
              </a:rPr>
              <a:t>그 시켜나가는 단위를 학습률이라고 합니다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200" b="0" i="0">
                <a:solidFill>
                  <a:srgbClr val="000000"/>
                </a:solidFill>
                <a:effectLst/>
              </a:rPr>
              <a:t>그 폭 자체를 학습률 이라고 할수 있습니다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ko-KR" altLang="en-US" sz="1200" b="0" i="0">
                <a:solidFill>
                  <a:srgbClr val="000000"/>
                </a:solidFill>
                <a:effectLst/>
              </a:rPr>
              <a:t>우리가 업데이트를 시켜나가는데 크게크게 업데이트를 시켜나갈 것인가 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/ </a:t>
            </a:r>
            <a:r>
              <a:rPr lang="ko-KR" altLang="en-US" sz="1200" b="0" i="0">
                <a:solidFill>
                  <a:srgbClr val="000000"/>
                </a:solidFill>
                <a:effectLst/>
              </a:rPr>
              <a:t>조금씩 업데이트를 시켜나갈 것인가를 학습률로 설정해주는 거죠</a:t>
            </a:r>
          </a:p>
          <a:p>
            <a:pPr algn="l"/>
            <a:r>
              <a:rPr lang="ko-KR" altLang="en-US" sz="1200" b="0" i="0">
                <a:solidFill>
                  <a:srgbClr val="000000"/>
                </a:solidFill>
                <a:effectLst/>
              </a:rPr>
              <a:t>아까 등산을 예시로 들어보면 내려올때 앞을 밟아서 경사가 낮은쪽으로 이동할 건데 사람의 보폭이 학습률과 대칭이 됩니다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ko-KR" altLang="en-US" sz="1200" b="0" i="0">
                <a:solidFill>
                  <a:srgbClr val="000000"/>
                </a:solidFill>
                <a:effectLst/>
              </a:rPr>
              <a:t>빨리 내려오고 싶으면 보폭을 크게 내딛는 것이고 조금 조심스럽게 내려오고 싶으면 조금씩 걸어서 내려올 수 있습니다</a:t>
            </a:r>
          </a:p>
          <a:p>
            <a:pPr algn="l"/>
            <a:r>
              <a:rPr lang="ko-KR" altLang="en-US" sz="1200" b="0" i="0">
                <a:solidFill>
                  <a:srgbClr val="000000"/>
                </a:solidFill>
                <a:effectLst/>
              </a:rPr>
              <a:t>학습률이 크다는 것은 빠르게 업데이트를 시켜준다는 것이고 학습률이 작다는 것은 느리지만 안정적으로 업데이트를 시켜준다라는 뜻으로 이해하면 됩니다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ko-KR" altLang="en-US" sz="1200" b="0" i="0">
                <a:solidFill>
                  <a:srgbClr val="000000"/>
                </a:solidFill>
                <a:effectLst/>
              </a:rPr>
              <a:t>수식으로 보자면 기존에 있던 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200" b="0" i="0">
                <a:solidFill>
                  <a:srgbClr val="000000"/>
                </a:solidFill>
                <a:effectLst/>
              </a:rPr>
              <a:t>값에 학습률이라는 값을 앞에 넣어두고 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mse</a:t>
            </a:r>
            <a:r>
              <a:rPr lang="ko-KR" altLang="en-US" sz="1200" b="0" i="0">
                <a:solidFill>
                  <a:srgbClr val="000000"/>
                </a:solidFill>
                <a:effectLst/>
              </a:rPr>
              <a:t>값을 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200" b="0" i="0">
                <a:solidFill>
                  <a:srgbClr val="000000"/>
                </a:solidFill>
                <a:effectLst/>
              </a:rPr>
              <a:t>에 대한 값으로만 대해 미분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1200" b="0" i="0">
                <a:solidFill>
                  <a:srgbClr val="000000"/>
                </a:solidFill>
                <a:effectLst/>
              </a:rPr>
              <a:t>편미분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)</a:t>
            </a:r>
            <a:r>
              <a:rPr lang="ko-KR" altLang="en-US" sz="1200" b="0" i="0">
                <a:solidFill>
                  <a:srgbClr val="000000"/>
                </a:solidFill>
                <a:effectLst/>
              </a:rPr>
              <a:t>해주는 건데 이해가 안되시면 미분해주는구나 라고 생각하시면 될거에요 </a:t>
            </a:r>
            <a:endParaRPr lang="en-US" altLang="ko-KR" sz="1200" b="0" i="0">
              <a:solidFill>
                <a:srgbClr val="000000"/>
              </a:solidFill>
              <a:effectLst/>
            </a:endParaRPr>
          </a:p>
          <a:p>
            <a:pPr algn="l"/>
            <a:r>
              <a:rPr lang="ko-KR" altLang="en-US" sz="1200" b="0" i="0">
                <a:solidFill>
                  <a:srgbClr val="000000"/>
                </a:solidFill>
                <a:effectLst/>
              </a:rPr>
              <a:t>일단은 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mse</a:t>
            </a:r>
            <a:r>
              <a:rPr lang="ko-KR" altLang="en-US" sz="1200" b="0" i="0">
                <a:solidFill>
                  <a:srgbClr val="000000"/>
                </a:solidFill>
                <a:effectLst/>
              </a:rPr>
              <a:t>값을 미분하는구나 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/ </a:t>
            </a:r>
            <a:r>
              <a:rPr lang="ko-KR" altLang="en-US" sz="1200" b="0" i="0">
                <a:solidFill>
                  <a:srgbClr val="000000"/>
                </a:solidFill>
                <a:effectLst/>
              </a:rPr>
              <a:t>기울기를 그려주는구나 라고 이해하시면 되고 기울기를 그려나갈때 학습률 보통 학습률 같은 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0.01</a:t>
            </a:r>
            <a:r>
              <a:rPr lang="ko-KR" altLang="en-US" sz="1200" b="0" i="0">
                <a:solidFill>
                  <a:srgbClr val="000000"/>
                </a:solidFill>
                <a:effectLst/>
              </a:rPr>
              <a:t>정도로 잡습니다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altLang="ko-KR" sz="1200" b="0" i="0">
                <a:solidFill>
                  <a:srgbClr val="000000"/>
                </a:solidFill>
                <a:effectLst/>
              </a:rPr>
              <a:t>0.01 </a:t>
            </a:r>
            <a:r>
              <a:rPr lang="ko-KR" altLang="en-US" sz="1200" b="0" i="0">
                <a:solidFill>
                  <a:srgbClr val="000000"/>
                </a:solidFill>
                <a:effectLst/>
              </a:rPr>
              <a:t>좌우로 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0.1</a:t>
            </a:r>
            <a:r>
              <a:rPr lang="ko-KR" altLang="en-US" sz="1200" b="0" i="0">
                <a:solidFill>
                  <a:srgbClr val="000000"/>
                </a:solidFill>
                <a:effectLst/>
              </a:rPr>
              <a:t>로도 해보고 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0.001</a:t>
            </a:r>
            <a:r>
              <a:rPr lang="ko-KR" altLang="en-US" sz="1200" b="0" i="0">
                <a:solidFill>
                  <a:srgbClr val="000000"/>
                </a:solidFill>
                <a:effectLst/>
              </a:rPr>
              <a:t>로도 해보는거죠 이렇게 값을 대입해서 기존의 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w</a:t>
            </a:r>
            <a:r>
              <a:rPr lang="ko-KR" altLang="en-US" sz="1200" b="0" i="0">
                <a:solidFill>
                  <a:srgbClr val="000000"/>
                </a:solidFill>
                <a:effectLst/>
              </a:rPr>
              <a:t>값에서 업데이트를 얼마나 해줄 것인지 학습률을 설정하는 것입니다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ko-KR" altLang="en-US" sz="1200" b="0" i="0">
                <a:solidFill>
                  <a:srgbClr val="000000"/>
                </a:solidFill>
                <a:effectLst/>
              </a:rPr>
              <a:t>값이 점점 줄어드는 것을 확인할 수 있고 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mse</a:t>
            </a:r>
            <a:r>
              <a:rPr lang="ko-KR" altLang="en-US" sz="1200" b="0" i="0">
                <a:solidFill>
                  <a:srgbClr val="000000"/>
                </a:solidFill>
                <a:effectLst/>
              </a:rPr>
              <a:t>가 낮아지는 방향으로 조금씩 학습이 진행되고 있구나 라고 이해하시면 됩니다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ko-KR" altLang="en-US" sz="1200" b="0" i="0">
                <a:solidFill>
                  <a:srgbClr val="000000"/>
                </a:solidFill>
                <a:effectLst/>
              </a:rPr>
              <a:t>수식자체는 외울 필요가 없지만 학습율에 따라 업데이트하는 크기가 달라지는 구나 라고 이해하시면 될 것 같습니다</a:t>
            </a:r>
            <a:r>
              <a:rPr lang="en-US" altLang="ko-KR" sz="1200" b="0" i="0">
                <a:solidFill>
                  <a:srgbClr val="000000"/>
                </a:solidFill>
                <a:effectLst/>
              </a:rPr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학습률을 크게 설정하면 최적값을 제대로 찾기 어렵다</a:t>
            </a:r>
            <a:r>
              <a:rPr lang="en-US" altLang="ko-KR"/>
              <a:t>.</a:t>
            </a:r>
          </a:p>
          <a:p>
            <a:r>
              <a:rPr lang="ko-KR" altLang="en-US"/>
              <a:t>정확한 위치를 찾아가기 위해 보폭을 알맞게 가야하는데 너무 크게 걸어가는 것과 같다</a:t>
            </a:r>
            <a:r>
              <a:rPr lang="en-US" altLang="ko-KR"/>
              <a:t>. </a:t>
            </a:r>
          </a:p>
          <a:p>
            <a:r>
              <a:rPr lang="ko-KR" altLang="en-US"/>
              <a:t>대신 빨리빨리 목적지 방향쪽으로는 움직인다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그렇다고 학습률을 낮게 설정하면 시간이 오래걸린다</a:t>
            </a:r>
            <a:r>
              <a:rPr lang="en-US" altLang="ko-KR"/>
              <a:t>.</a:t>
            </a:r>
          </a:p>
          <a:p>
            <a:r>
              <a:rPr lang="ko-KR" altLang="en-US"/>
              <a:t>정확한 위치를 찾아가겠지만 종종걸음으로 걸어가는 것을 예로 들 수 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그래서 모델을 학습시킬때는 최적의 학습률을 찾는 것이 가장 중요하다</a:t>
            </a:r>
            <a:r>
              <a:rPr lang="en-US" altLang="ko-KR"/>
              <a:t>.</a:t>
            </a:r>
          </a:p>
          <a:p>
            <a:r>
              <a:rPr lang="ko-KR" altLang="en-US" b="0" i="0">
                <a:solidFill>
                  <a:srgbClr val="404248"/>
                </a:solidFill>
                <a:effectLst/>
              </a:rPr>
              <a:t>효율적으로 파라미터를 조정하면서도 결국 최적의 값을 찾아 수렴할 수 있을 수준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42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회귀란 무엇인가</a:t>
            </a:r>
            <a:r>
              <a:rPr lang="en-US" altLang="ko-KR"/>
              <a:t>?</a:t>
            </a:r>
            <a:r>
              <a:rPr lang="ko-KR" altLang="en-US"/>
              <a:t>를 알아보고 선형회귀의 필요성을 살펴 볼 겁니다</a:t>
            </a:r>
            <a:r>
              <a:rPr lang="en-US" altLang="ko-KR"/>
              <a:t>.</a:t>
            </a:r>
          </a:p>
          <a:p>
            <a:r>
              <a:rPr lang="ko-KR" altLang="en-US"/>
              <a:t>회귀의 평가지표를 이해하고 그 종류를 숙지하는 시간을 가져보도록 합시다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0171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학습율이 너무 작을때 어느정도 중간일때 너무 클때 직선들이 어떻게 변하는 지 그림을 그려 봤습니다</a:t>
            </a:r>
          </a:p>
          <a:p>
            <a:r>
              <a:rPr lang="ko-KR" altLang="en-US"/>
              <a:t>학습율이 너무 작을때는 너무 조금씩 업데이트 되기 때문에 최저값을 제대로 못찾아나가는 것을 확인할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학습율이 너무 클때는 업데이트 값이 너무 크기 때문에 이 데이터를 지나쳐 가는 것을 확인할 수 있습니다</a:t>
            </a:r>
            <a:r>
              <a:rPr lang="en-US" altLang="ko-KR"/>
              <a:t>. </a:t>
            </a:r>
          </a:p>
          <a:p>
            <a:r>
              <a:rPr lang="ko-KR" altLang="en-US"/>
              <a:t>직선을 그었을때 </a:t>
            </a:r>
            <a:r>
              <a:rPr lang="en-US" altLang="ko-KR"/>
              <a:t>w</a:t>
            </a:r>
            <a:r>
              <a:rPr lang="ko-KR" altLang="en-US"/>
              <a:t>값이 얼마나 업데이트 되었는지 학습율을 이용해 확인할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그래서 학습율을 적정하게 잘 설정하는 것이 우리가 최적의 직선을 찾아가는 중요한 포인트라고 생각해주시면 될 것 같습니다</a:t>
            </a:r>
            <a:r>
              <a:rPr lang="en-US" altLang="ko-KR"/>
              <a:t>.</a:t>
            </a:r>
          </a:p>
          <a:p>
            <a:r>
              <a:rPr lang="ko-KR" altLang="en-US"/>
              <a:t>이부분은 계속해서 학습율을 변경해 가면서 모델을 튜닝해야합니다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875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우리는 지금까지 일반적인 경사하강법을 살펴봤습니다</a:t>
            </a:r>
            <a:endParaRPr lang="en-US" altLang="ko-KR"/>
          </a:p>
          <a:p>
            <a:r>
              <a:rPr lang="ko-KR" altLang="en-US"/>
              <a:t>큰 데이터셋에서 전체데이터를 가지고 </a:t>
            </a:r>
            <a:r>
              <a:rPr lang="en-US" altLang="ko-KR"/>
              <a:t>w</a:t>
            </a:r>
            <a:r>
              <a:rPr lang="ko-KR" altLang="en-US"/>
              <a:t>와</a:t>
            </a:r>
            <a:r>
              <a:rPr lang="en-US" altLang="ko-KR"/>
              <a:t>b</a:t>
            </a:r>
            <a:r>
              <a:rPr lang="ko-KR" altLang="en-US"/>
              <a:t>값을 가지고 업데이트하는 경사하강법은 시간이 오래걸립니다</a:t>
            </a:r>
            <a:r>
              <a:rPr lang="en-US" altLang="ko-KR"/>
              <a:t>.</a:t>
            </a:r>
          </a:p>
          <a:p>
            <a:r>
              <a:rPr lang="ko-KR" altLang="en-US"/>
              <a:t>그래서 이 단점을 보완하기 위해 확률적 경사하강법이라는 방법이 등장합니다</a:t>
            </a:r>
            <a:r>
              <a:rPr lang="en-US" altLang="ko-KR"/>
              <a:t>.</a:t>
            </a:r>
          </a:p>
          <a:p>
            <a:r>
              <a:rPr lang="ko-KR" altLang="en-US"/>
              <a:t>전체데이터가 아닌 일부 데이터만으로 </a:t>
            </a:r>
            <a:r>
              <a:rPr lang="en-US" altLang="ko-KR"/>
              <a:t>w</a:t>
            </a:r>
            <a:r>
              <a:rPr lang="ko-KR" altLang="en-US"/>
              <a:t>와 </a:t>
            </a:r>
            <a:r>
              <a:rPr lang="en-US" altLang="ko-KR"/>
              <a:t>b</a:t>
            </a:r>
            <a:r>
              <a:rPr lang="ko-KR" altLang="en-US"/>
              <a:t>값을 업데이트하는 방법으로 항상 좋은 방향으로 업데이트가 일어나진 않습니다 조금 들쭉날쭉해요</a:t>
            </a:r>
          </a:p>
          <a:p>
            <a:r>
              <a:rPr lang="ko-KR" altLang="en-US"/>
              <a:t>그래도 전체데이터의 일부이기 때문에 어느정도 최저값에 가깝게 업데이트를 시켜나갈수 있지만 그 과정이 조금 톡톡 튀는 경우가 있습니다</a:t>
            </a:r>
            <a:r>
              <a:rPr lang="en-US" altLang="ko-KR"/>
              <a:t>.</a:t>
            </a:r>
          </a:p>
          <a:p>
            <a:r>
              <a:rPr lang="ko-KR" altLang="en-US"/>
              <a:t>대신 속도가 빠르고 데이터 수가 많을때 상당히 유리하다 라는 것이 확률적 경사하강법의 포인트가 되겠습니다</a:t>
            </a:r>
            <a:r>
              <a:rPr lang="en-US" altLang="ko-KR"/>
              <a:t>.</a:t>
            </a:r>
          </a:p>
          <a:p>
            <a:r>
              <a:rPr lang="ko-KR" altLang="en-US"/>
              <a:t>여기에서 확률적이라는 것은 데이터가 있으면 랜덤으로 일부 데이터만 가지고 업데이트를 시켜나간다는 뜻 입니다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7365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일반 경사하강법과 확률적 경사하강법을 비교해서 도식화 시켜보자면</a:t>
            </a:r>
          </a:p>
          <a:p>
            <a:r>
              <a:rPr lang="ko-KR" altLang="en-US"/>
              <a:t>일반 경사하강법은 직선이 평탄하게 그려집니다</a:t>
            </a:r>
            <a:r>
              <a:rPr lang="en-US" altLang="ko-KR"/>
              <a:t>. </a:t>
            </a:r>
            <a:r>
              <a:rPr lang="ko-KR" altLang="en-US"/>
              <a:t>전체 데이터를 이용해서 경사를 구하기 때문에 최저점 수렴이 안정적입니다</a:t>
            </a:r>
            <a:r>
              <a:rPr lang="en-US" altLang="ko-KR"/>
              <a:t>.</a:t>
            </a:r>
          </a:p>
          <a:p>
            <a:r>
              <a:rPr lang="ko-KR" altLang="en-US"/>
              <a:t>다만 데이터 전체를 가지고 모두 한번에 처리하기 때문에 속도가 느리고 메모리가 많이 필요합니다</a:t>
            </a:r>
            <a:r>
              <a:rPr lang="en-US" altLang="ko-KR"/>
              <a:t>. </a:t>
            </a:r>
            <a:r>
              <a:rPr lang="ko-KR" altLang="en-US"/>
              <a:t>컴퓨터도 좋아야할 것이고 속도도 많이 느리겠죠</a:t>
            </a:r>
          </a:p>
          <a:p>
            <a:endParaRPr lang="ko-KR" altLang="en-US"/>
          </a:p>
          <a:p>
            <a:r>
              <a:rPr lang="ko-KR" altLang="en-US"/>
              <a:t>확률적 경사하강법은 데이터중에 랜덤하게 선택된 하나 또는 여러개의 데이터를 이용해서 경사하강법을 진행하는 방법입니다</a:t>
            </a:r>
            <a:r>
              <a:rPr lang="en-US" altLang="ko-KR"/>
              <a:t>.</a:t>
            </a:r>
          </a:p>
          <a:p>
            <a:r>
              <a:rPr lang="ko-KR" altLang="en-US"/>
              <a:t>최저점을 찾아 나가는 것은 맞는데 일부 데이터가 전체 데이터를 포괄하지 못하므로 찾아나갈때 조금삐죽삐죽 한것을 볼수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최적화 속도가 빠르다는 것이 장점이지만 방향이 크게 바뀌고 일반 경사하강법 보다 오차가 높고 최저점 안착이 어렵다라는 것을 확인할 수 있습니다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2637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미니배치 확률적 경사하강법 방식도 있는데요 이 방법은 경사하강법과 확률적 경사하강법의 절충안입니다</a:t>
            </a:r>
            <a:r>
              <a:rPr lang="en-US" altLang="ko-KR"/>
              <a:t>.</a:t>
            </a:r>
          </a:p>
          <a:p>
            <a:r>
              <a:rPr lang="ko-KR" altLang="en-US"/>
              <a:t>전체 데이터를 </a:t>
            </a:r>
            <a:r>
              <a:rPr lang="en-US" altLang="ko-KR"/>
              <a:t>batch_size</a:t>
            </a:r>
            <a:r>
              <a:rPr lang="ko-KR" altLang="en-US"/>
              <a:t>라는 특정한 갯수로 나눠 학습하는 방법이구요</a:t>
            </a:r>
          </a:p>
          <a:p>
            <a:r>
              <a:rPr lang="ko-KR" altLang="en-US"/>
              <a:t>데이터를 일정한 갯수 만큼 끊어서 </a:t>
            </a:r>
            <a:r>
              <a:rPr lang="en-US" altLang="ko-KR"/>
              <a:t>w</a:t>
            </a:r>
            <a:r>
              <a:rPr lang="ko-KR" altLang="en-US"/>
              <a:t>값들을 조금씩 업데이트 해나가는 방법입니다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여기서 말하는 </a:t>
            </a:r>
            <a:r>
              <a:rPr lang="en-US" altLang="ko-KR"/>
              <a:t>batch</a:t>
            </a:r>
            <a:r>
              <a:rPr lang="ko-KR" altLang="en-US"/>
              <a:t>는 일괄적으로 처리되는 집단을 의미합니다</a:t>
            </a:r>
            <a:r>
              <a:rPr lang="en-US" altLang="ko-KR"/>
              <a:t>. </a:t>
            </a:r>
          </a:p>
          <a:p>
            <a:r>
              <a:rPr lang="ko-KR" altLang="en-US"/>
              <a:t>그래서 </a:t>
            </a:r>
            <a:r>
              <a:rPr lang="en-US" altLang="ko-KR"/>
              <a:t>Batch</a:t>
            </a:r>
            <a:r>
              <a:rPr lang="ko-KR" altLang="en-US"/>
              <a:t>를 이용해서 미니배치를 만들고 학습을 진행하게 된다면</a:t>
            </a:r>
            <a:endParaRPr lang="en-US" altLang="ko-KR"/>
          </a:p>
          <a:p>
            <a:r>
              <a:rPr lang="ko-KR" altLang="en-US"/>
              <a:t>병렬연산을 통해서 학습 속도를 줄일수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미니 배치 확률적 경사하강법의 도식화를 확인해보면 확률적 경사하강법처럼 톡톡 튀는 것을 확인할 수 있지만 그 정도가 완화된 것을 확인할 수가 있어요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3449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선형모델은 데이터를 직선으로만 표현합니다</a:t>
            </a:r>
            <a:r>
              <a:rPr lang="en-US" altLang="ko-K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보면 다 같은 직선으로 표현합니다</a:t>
            </a:r>
            <a:r>
              <a:rPr lang="en-US" altLang="ko-K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/>
              <a:t>그런데 실제 데이터를 보면 데이터의 분포가 다르다는 것을 확인할 수가 있습니다</a:t>
            </a:r>
            <a:r>
              <a:rPr lang="en-US" altLang="ko-KR"/>
              <a:t>.</a:t>
            </a:r>
          </a:p>
          <a:p>
            <a:r>
              <a:rPr lang="ko-KR" altLang="en-US"/>
              <a:t>즉 이 말인즉 우리가 데이터를 직선으로 표현하기에는 한계점이 있다라는 겁니다</a:t>
            </a:r>
            <a:r>
              <a:rPr lang="en-US" altLang="ko-KR"/>
              <a:t>.</a:t>
            </a:r>
          </a:p>
          <a:p>
            <a:r>
              <a:rPr lang="ko-KR" altLang="en-US"/>
              <a:t>모든데이터를 직선으로 표현하기 어렵기 때문에 선형 모델이 필요한 데이터를 잘 분리해서 해당 데이터에 맞는</a:t>
            </a:r>
            <a:endParaRPr lang="en-US" altLang="ko-KR"/>
          </a:p>
          <a:p>
            <a:r>
              <a:rPr lang="ko-KR" altLang="en-US"/>
              <a:t>데이터를 적용하는 것도 선형모델의 단점을 극복하는 한가지 방법입니다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553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0688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4877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5377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549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830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회귀는 분류와는 느낌이 다르다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분류는 </a:t>
            </a:r>
            <a:r>
              <a:rPr lang="ko-KR" altLang="en-US" dirty="0" err="1"/>
              <a:t>정해져있는</a:t>
            </a:r>
            <a:r>
              <a:rPr lang="ko-KR" altLang="en-US" dirty="0"/>
              <a:t> 몇개의 정답 </a:t>
            </a:r>
            <a:r>
              <a:rPr lang="ko-KR" altLang="en-US" dirty="0" err="1"/>
              <a:t>값중에</a:t>
            </a:r>
            <a:r>
              <a:rPr lang="ko-KR" altLang="en-US" dirty="0"/>
              <a:t> 하나를 예측하는 분야이다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예측한 정답을 실제 정답과 비교해서 </a:t>
            </a:r>
            <a:r>
              <a:rPr lang="ko-KR" altLang="en-US" dirty="0" err="1"/>
              <a:t>몇퍼센트나</a:t>
            </a:r>
            <a:r>
              <a:rPr lang="ko-KR" altLang="en-US" dirty="0"/>
              <a:t> 맞는지 정확도로 표현했다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회귀는 연속적인 </a:t>
            </a:r>
            <a:r>
              <a:rPr lang="ko-KR" altLang="en-US" dirty="0" err="1"/>
              <a:t>실수값을</a:t>
            </a:r>
            <a:r>
              <a:rPr lang="ko-KR" altLang="en-US" dirty="0"/>
              <a:t> 예측하는 분야이다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분류에서처럼</a:t>
            </a:r>
            <a:r>
              <a:rPr lang="ko-KR" altLang="en-US" dirty="0"/>
              <a:t> 정답이 나오는 것이 아닌 실질적인 수치 자체를 예측하는 것이기에 느낌이 다르다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선형 회귀라고 </a:t>
            </a:r>
            <a:r>
              <a:rPr lang="ko-KR" altLang="en-US" dirty="0" err="1"/>
              <a:t>할때</a:t>
            </a:r>
            <a:r>
              <a:rPr lang="ko-KR" altLang="en-US" dirty="0"/>
              <a:t> 선형은 </a:t>
            </a:r>
            <a:r>
              <a:rPr lang="ko-KR" altLang="en-US" dirty="0" err="1"/>
              <a:t>무슨뜻일까</a:t>
            </a:r>
            <a:r>
              <a:rPr lang="en-US" altLang="ko-KR" dirty="0"/>
              <a:t>?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선형 </a:t>
            </a:r>
            <a:r>
              <a:rPr lang="en-US" altLang="ko-KR" dirty="0"/>
              <a:t>-&gt; </a:t>
            </a:r>
            <a:r>
              <a:rPr lang="ko-KR" altLang="en-US" dirty="0"/>
              <a:t>직선의 형태를 선형이라고 한다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선형회귀는 직선의 형태를 가지는 </a:t>
            </a:r>
            <a:r>
              <a:rPr lang="en-US" altLang="ko-KR" dirty="0"/>
              <a:t>1</a:t>
            </a:r>
            <a:r>
              <a:rPr lang="ko-KR" altLang="en-US" dirty="0"/>
              <a:t>차식으로 연속적인 </a:t>
            </a:r>
            <a:r>
              <a:rPr lang="ko-KR" altLang="en-US" dirty="0" err="1"/>
              <a:t>실수값을</a:t>
            </a:r>
            <a:r>
              <a:rPr lang="ko-KR" altLang="en-US" dirty="0"/>
              <a:t> 예측하는 모델을 선형회귀라고 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이를 정리하면 </a:t>
            </a:r>
            <a:r>
              <a:rPr lang="ko-KR" altLang="en-US" dirty="0" err="1"/>
              <a:t>여러개의</a:t>
            </a:r>
            <a:r>
              <a:rPr lang="ko-KR" altLang="en-US" dirty="0"/>
              <a:t> 독립변수 </a:t>
            </a:r>
            <a:r>
              <a:rPr lang="en-US" altLang="ko-KR" dirty="0"/>
              <a:t>X(</a:t>
            </a:r>
            <a:r>
              <a:rPr lang="ko-KR" altLang="en-US" dirty="0"/>
              <a:t>특성</a:t>
            </a:r>
            <a:r>
              <a:rPr lang="en-US" altLang="ko-KR" dirty="0"/>
              <a:t>)</a:t>
            </a:r>
            <a:r>
              <a:rPr lang="ko-KR" altLang="en-US" dirty="0"/>
              <a:t>을 넣어주고 종속변수 </a:t>
            </a:r>
            <a:r>
              <a:rPr lang="en-US" altLang="ko-KR" dirty="0"/>
              <a:t>y(</a:t>
            </a:r>
            <a:r>
              <a:rPr lang="ko-KR" altLang="en-US" dirty="0" err="1"/>
              <a:t>예측값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err="1"/>
              <a:t>예측해내는것이</a:t>
            </a:r>
            <a:r>
              <a:rPr lang="ko-KR" altLang="en-US" dirty="0"/>
              <a:t> 선형 상관관계를 모델링하는 방식입니다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개념을 정리하고 가는 것이 좋을 것 같다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820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선형회귀는 분류보다 더 중요한 분야 하나입니다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뒤에서 배울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Lasso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Ridge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와 같은 규제 기법이 추가된 회귀분석도 선형회귀를 기초로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또한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딥러닝과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 같은 고급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머신러닝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 기술에서도 선형회귀가 기초가 되기 때문에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선형회귀는 매우 중요한 개념입니다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선형회귀는 현업에서도 많이 사용되며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분류보다 더 많은 분야에서 활용됩니다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예측하려는 값이 수치로 표현될 수 있는 모든 분야에서 회귀를 사용할 수 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, </a:t>
            </a: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집값 예측이나 주가 예측과 같은 분야에서 특히 많이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이러한 이유로 선형회귀를 이해하는 것은 매우 중요합니다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486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686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선형회귀에 대해 조금 더 깊이 들어가보도록 </a:t>
            </a:r>
            <a:r>
              <a:rPr lang="ko-KR" altLang="en-US" dirty="0" err="1"/>
              <a:t>할게요</a:t>
            </a:r>
            <a:endParaRPr lang="ko-KR" altLang="en-US" dirty="0"/>
          </a:p>
          <a:p>
            <a:r>
              <a:rPr lang="en-US" altLang="ko-KR" dirty="0"/>
              <a:t>X</a:t>
            </a:r>
            <a:r>
              <a:rPr lang="ko-KR" altLang="en-US" dirty="0"/>
              <a:t>축은 공부를 한 시간이고 </a:t>
            </a:r>
            <a:r>
              <a:rPr lang="en-US" altLang="ko-KR" dirty="0"/>
              <a:t>y</a:t>
            </a:r>
            <a:r>
              <a:rPr lang="ko-KR" altLang="en-US" dirty="0"/>
              <a:t>축은 시험성적의 데이터를 넣어뒀습니다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일반적으로 공부를 한 시간이 늘어나면 성적은 그에 비례해서 늘어나는 경향을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데이터가 들어있는데 데이터를 직선으로 표시를 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새로운 데이터가 들어 </a:t>
            </a:r>
            <a:r>
              <a:rPr lang="ko-KR" altLang="en-US" dirty="0" err="1"/>
              <a:t>왔을때</a:t>
            </a:r>
            <a:r>
              <a:rPr lang="ko-KR" altLang="en-US" dirty="0"/>
              <a:t> 해당 데이터가 어떤 값을 가지고 있는지를 예측 하는 것이 </a:t>
            </a:r>
          </a:p>
          <a:p>
            <a:r>
              <a:rPr lang="ko-KR" altLang="en-US" dirty="0"/>
              <a:t>선형회귀의 기초라고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직선을 수식으로 표현하면 </a:t>
            </a:r>
            <a:r>
              <a:rPr lang="en-US" altLang="ko-KR" dirty="0"/>
              <a:t>y= 10x + 0</a:t>
            </a:r>
            <a:r>
              <a:rPr lang="ko-KR" altLang="en-US" dirty="0"/>
              <a:t>이라는 수식으로 표현할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회귀는 수치형 데이터를 다루는 영역이라 수식이 조금씩 등장하게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이 개념들을 </a:t>
            </a:r>
            <a:r>
              <a:rPr lang="ko-KR" altLang="en-US" dirty="0" err="1"/>
              <a:t>접할때</a:t>
            </a:r>
            <a:r>
              <a:rPr lang="ko-KR" altLang="en-US" dirty="0"/>
              <a:t> 수식에 익숙해질 필요가 있어요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084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데이터를 보도록 </a:t>
            </a:r>
            <a:r>
              <a:rPr lang="ko-KR" altLang="en-US" dirty="0" err="1"/>
              <a:t>할게요</a:t>
            </a:r>
            <a:endParaRPr lang="ko-KR" altLang="en-US" dirty="0"/>
          </a:p>
          <a:p>
            <a:r>
              <a:rPr lang="ko-KR" altLang="en-US" dirty="0"/>
              <a:t>공부한 시간이랑 시험성적 데이터 입니다</a:t>
            </a:r>
            <a:r>
              <a:rPr lang="en-US" altLang="ko-KR" dirty="0"/>
              <a:t>. </a:t>
            </a:r>
            <a:r>
              <a:rPr lang="ko-KR" altLang="en-US" dirty="0"/>
              <a:t>좀 전의 데이터는 완전 비례하는 모습을 보이는 그래프였다면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실제로는 이런 느낌을 가질 것이다</a:t>
            </a:r>
            <a:r>
              <a:rPr lang="en-US" altLang="ko-KR" dirty="0"/>
              <a:t>. </a:t>
            </a:r>
            <a:r>
              <a:rPr lang="ko-KR" altLang="en-US" dirty="0"/>
              <a:t>이번 그래프는 완전 비례하지는 않지만 어느정도 비례하는 모습으로 출력할 수 있다</a:t>
            </a:r>
          </a:p>
          <a:p>
            <a:r>
              <a:rPr lang="ko-KR" altLang="en-US" dirty="0"/>
              <a:t>공부한 시간을 </a:t>
            </a:r>
            <a:r>
              <a:rPr lang="en-US" altLang="ko-KR" dirty="0" err="1"/>
              <a:t>X_train</a:t>
            </a:r>
            <a:r>
              <a:rPr lang="en-US" altLang="ko-KR" dirty="0"/>
              <a:t>, </a:t>
            </a:r>
            <a:r>
              <a:rPr lang="ko-KR" altLang="en-US" dirty="0"/>
              <a:t>시험 성적을 </a:t>
            </a:r>
            <a:r>
              <a:rPr lang="en-US" altLang="ko-KR" dirty="0" err="1"/>
              <a:t>y_train</a:t>
            </a:r>
            <a:r>
              <a:rPr lang="ko-KR" altLang="en-US" dirty="0"/>
              <a:t>으로 볼 수 있다</a:t>
            </a:r>
            <a:r>
              <a:rPr lang="en-US" altLang="ko-KR" dirty="0"/>
              <a:t>. </a:t>
            </a:r>
            <a:r>
              <a:rPr lang="ko-KR" altLang="en-US" dirty="0"/>
              <a:t>해당 데이터를 그래프로 표현하면 이런 모양이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미지의 데이터 </a:t>
            </a:r>
            <a:r>
              <a:rPr lang="en-US" altLang="ko-KR" dirty="0" err="1"/>
              <a:t>X_test</a:t>
            </a:r>
            <a:r>
              <a:rPr lang="ko-KR" altLang="en-US"/>
              <a:t>가 입력됐다고 </a:t>
            </a:r>
            <a:r>
              <a:rPr lang="ko-KR" altLang="en-US" dirty="0" err="1"/>
              <a:t>했을때</a:t>
            </a:r>
            <a:r>
              <a:rPr lang="ko-KR" altLang="en-US" dirty="0"/>
              <a:t> 기존의 데이터들을 잘 표현하는 하나의 직선으로 학습해두고</a:t>
            </a:r>
          </a:p>
          <a:p>
            <a:r>
              <a:rPr lang="ko-KR" altLang="en-US" dirty="0"/>
              <a:t>이 직선을 이용해서 미지의 데이터 값에 대한 예측을 </a:t>
            </a:r>
            <a:r>
              <a:rPr lang="ko-KR" altLang="en-US" dirty="0" err="1"/>
              <a:t>해나가는</a:t>
            </a:r>
            <a:r>
              <a:rPr lang="ko-KR" altLang="en-US" dirty="0"/>
              <a:t> 방식이다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314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0FBB-A383-4DB3-A014-7A276382246B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pPr/>
              <a:t>‹#›</a:t>
            </a:fld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/14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2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0343" y="203100"/>
            <a:ext cx="10515600" cy="662781"/>
          </a:xfrm>
        </p:spPr>
        <p:txBody>
          <a:bodyPr>
            <a:noAutofit/>
          </a:bodyPr>
          <a:lstStyle>
            <a:lvl1pPr>
              <a:defRPr sz="2800">
                <a:solidFill>
                  <a:srgbClr val="0090D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D2CC-218F-474B-81B6-1A56FEEFF590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3FAD66-473F-4519-9FA7-CB3767A9EC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1" y="929641"/>
            <a:ext cx="11247119" cy="457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96D576-5DCF-4962-BB59-D3729FE9AC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161" y="273227"/>
            <a:ext cx="2006496" cy="52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38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03906-2375-4C5E-8776-63DD9E61FFA5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47FD9E25-CDAE-456D-92AF-70AC892F823F}" type="slidenum">
              <a:rPr lang="ko-KR" altLang="en-US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pPr/>
              <a:t>‹#›</a:t>
            </a:fld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/14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692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D98E-1A54-4014-9E91-6962666D6BBF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9E25-CDAE-456D-92AF-70AC892F823F}" type="slidenum">
              <a:rPr lang="ko-KR" altLang="en-US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pPr/>
              <a:t>‹#›</a:t>
            </a:fld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/14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703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5A1EC-7962-4E6B-BE7A-EF0B923CBD80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9E25-CDAE-456D-92AF-70AC892F823F}" type="slidenum">
              <a:rPr lang="ko-KR" altLang="en-US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pPr/>
              <a:t>‹#›</a:t>
            </a:fld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/14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4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FFCD-8089-4499-83DE-5004439BCB63}" type="datetime1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pPr/>
              <a:t>‹#›</a:t>
            </a:fld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/14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11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2A98BFFF-2302-4A2C-ABB5-AED36C3945E5}" type="datetime1">
              <a:rPr lang="ko-KR" altLang="en-US" smtClean="0"/>
              <a:pPr/>
              <a:t>2023-06-28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pPr/>
              <a:t>‹#›</a:t>
            </a:fld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/14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026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C183A260-8FB0-3060-512D-B58B8C9F9397}"/>
              </a:ext>
            </a:extLst>
          </p:cNvPr>
          <p:cNvSpPr/>
          <p:nvPr/>
        </p:nvSpPr>
        <p:spPr>
          <a:xfrm>
            <a:off x="0" y="2128345"/>
            <a:ext cx="6096000" cy="472965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CB64931F-71FA-FDB6-A980-E6B625CC49EE}"/>
              </a:ext>
            </a:extLst>
          </p:cNvPr>
          <p:cNvSpPr/>
          <p:nvPr/>
        </p:nvSpPr>
        <p:spPr>
          <a:xfrm rot="18900000">
            <a:off x="-2284486" y="643901"/>
            <a:ext cx="8647704" cy="2826191"/>
          </a:xfrm>
          <a:prstGeom prst="trapezoid">
            <a:avLst>
              <a:gd name="adj" fmla="val 100977"/>
            </a:avLst>
          </a:prstGeom>
          <a:solidFill>
            <a:srgbClr val="1CD8EC"/>
          </a:solidFill>
          <a:ln>
            <a:solidFill>
              <a:srgbClr val="1CD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0893C0F-8EF9-4BEC-6C96-6F2A10784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3434" y="1182414"/>
            <a:ext cx="6574221" cy="2554014"/>
          </a:xfrm>
        </p:spPr>
        <p:txBody>
          <a:bodyPr>
            <a:noAutofit/>
          </a:bodyPr>
          <a:lstStyle/>
          <a:p>
            <a:pPr algn="r"/>
            <a:r>
              <a:rPr lang="en-US" altLang="ko-KR" sz="8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Machine</a:t>
            </a:r>
            <a:br>
              <a:rPr lang="en-US" altLang="ko-KR" sz="88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</a:br>
            <a:r>
              <a:rPr lang="en-US" altLang="ko-KR" sz="88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Learning</a:t>
            </a:r>
            <a:endParaRPr lang="ko-KR" altLang="en-US" sz="88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BDA0F71-FDF8-99FE-353E-69DC861A7740}"/>
              </a:ext>
            </a:extLst>
          </p:cNvPr>
          <p:cNvSpPr txBox="1">
            <a:spLocks/>
          </p:cNvSpPr>
          <p:nvPr/>
        </p:nvSpPr>
        <p:spPr>
          <a:xfrm>
            <a:off x="8261132" y="5675586"/>
            <a:ext cx="3326524" cy="590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>
                <a:solidFill>
                  <a:srgbClr val="00B0F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 규 남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연구원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DB7E45D-0075-EDE7-B16B-47D038EE736B}"/>
              </a:ext>
            </a:extLst>
          </p:cNvPr>
          <p:cNvSpPr/>
          <p:nvPr/>
        </p:nvSpPr>
        <p:spPr>
          <a:xfrm>
            <a:off x="5238750" y="3822153"/>
            <a:ext cx="6411969" cy="6306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7DF6AA-DBEE-6930-4DAE-B723537A05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77842"/>
            <a:ext cx="2497194" cy="6503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062D24F-04FF-80FA-617D-8F099E8F8C65}"/>
              </a:ext>
            </a:extLst>
          </p:cNvPr>
          <p:cNvSpPr txBox="1">
            <a:spLocks/>
          </p:cNvSpPr>
          <p:nvPr/>
        </p:nvSpPr>
        <p:spPr>
          <a:xfrm>
            <a:off x="3862873" y="3885218"/>
            <a:ext cx="7724782" cy="945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chap 7.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 Regression</a:t>
            </a:r>
            <a:r>
              <a:rPr lang="en-US" altLang="ko-KR" sz="320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</a:p>
          <a:p>
            <a:pPr algn="r">
              <a:lnSpc>
                <a:spcPct val="100000"/>
              </a:lnSpc>
            </a:pPr>
            <a:r>
              <a:rPr lang="en-US" altLang="ko-KR" sz="320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L1(Lasso) </a:t>
            </a:r>
            <a:r>
              <a:rPr lang="ko-KR" altLang="en-US" sz="320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r>
              <a:rPr lang="en-US" altLang="ko-KR" sz="320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, L2(Ridge) </a:t>
            </a:r>
            <a:r>
              <a:rPr lang="ko-KR" altLang="en-US" sz="320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endParaRPr lang="en-US" altLang="ko-KR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16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2430F95-65B8-44ED-853D-F778646056B9}"/>
              </a:ext>
            </a:extLst>
          </p:cNvPr>
          <p:cNvSpPr/>
          <p:nvPr/>
        </p:nvSpPr>
        <p:spPr>
          <a:xfrm>
            <a:off x="468061" y="1193972"/>
            <a:ext cx="11187127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Malgun Gothic Semilight" panose="020B0502040204020203" pitchFamily="50" charset="-127"/>
              </a:rPr>
              <a:t>선형 회귀</a:t>
            </a:r>
            <a:r>
              <a:rPr lang="en-US" altLang="ko-KR" sz="24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Malgun Gothic Semilight" panose="020B0502040204020203" pitchFamily="50" charset="-127"/>
              </a:rPr>
              <a:t>(Linear Regression)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3851263-2FF5-4C5C-BDC4-22E11FCDB1F8}"/>
              </a:ext>
            </a:extLst>
          </p:cNvPr>
          <p:cNvCxnSpPr>
            <a:cxnSpLocks/>
          </p:cNvCxnSpPr>
          <p:nvPr/>
        </p:nvCxnSpPr>
        <p:spPr>
          <a:xfrm flipV="1">
            <a:off x="5770145" y="1729595"/>
            <a:ext cx="0" cy="388492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9217D13-C7EE-4773-930A-7FA5280CC973}"/>
              </a:ext>
            </a:extLst>
          </p:cNvPr>
          <p:cNvCxnSpPr/>
          <p:nvPr/>
        </p:nvCxnSpPr>
        <p:spPr>
          <a:xfrm flipV="1">
            <a:off x="5764818" y="5614522"/>
            <a:ext cx="5292545" cy="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33EE6E7C-A6EB-4954-8EA0-6EDBF766A26B}"/>
              </a:ext>
            </a:extLst>
          </p:cNvPr>
          <p:cNvSpPr/>
          <p:nvPr/>
        </p:nvSpPr>
        <p:spPr>
          <a:xfrm>
            <a:off x="8276239" y="3360867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F1279A5-6E10-4616-B128-A2A0537F1FB6}"/>
              </a:ext>
            </a:extLst>
          </p:cNvPr>
          <p:cNvSpPr/>
          <p:nvPr/>
        </p:nvSpPr>
        <p:spPr>
          <a:xfrm>
            <a:off x="8944779" y="2818932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76D7772-6022-45E9-A3EE-CE2DD00AF152}"/>
              </a:ext>
            </a:extLst>
          </p:cNvPr>
          <p:cNvSpPr/>
          <p:nvPr/>
        </p:nvSpPr>
        <p:spPr>
          <a:xfrm>
            <a:off x="10286434" y="3081736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79FC560-B2B8-4238-BD56-3C48E24E1FB8}"/>
              </a:ext>
            </a:extLst>
          </p:cNvPr>
          <p:cNvSpPr/>
          <p:nvPr/>
        </p:nvSpPr>
        <p:spPr>
          <a:xfrm>
            <a:off x="7410155" y="3504477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1AF8E7-39EA-42F3-AE3D-609643B56C6E}"/>
              </a:ext>
            </a:extLst>
          </p:cNvPr>
          <p:cNvSpPr/>
          <p:nvPr/>
        </p:nvSpPr>
        <p:spPr>
          <a:xfrm>
            <a:off x="10372543" y="1938381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DB53773-7FAF-4A84-9186-5EBDFD1D09E5}"/>
              </a:ext>
            </a:extLst>
          </p:cNvPr>
          <p:cNvSpPr/>
          <p:nvPr/>
        </p:nvSpPr>
        <p:spPr>
          <a:xfrm>
            <a:off x="6657496" y="4201208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CD25C38-3F04-4316-9112-F788676CDFC2}"/>
              </a:ext>
            </a:extLst>
          </p:cNvPr>
          <p:cNvSpPr/>
          <p:nvPr/>
        </p:nvSpPr>
        <p:spPr>
          <a:xfrm>
            <a:off x="7099898" y="4357873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285794C-009B-431B-B12B-8F9CC92EDD69}"/>
              </a:ext>
            </a:extLst>
          </p:cNvPr>
          <p:cNvSpPr/>
          <p:nvPr/>
        </p:nvSpPr>
        <p:spPr>
          <a:xfrm>
            <a:off x="9695791" y="5456466"/>
            <a:ext cx="310257" cy="2872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A633AC6-0FCA-48D2-877D-6676D0BD027B}"/>
              </a:ext>
            </a:extLst>
          </p:cNvPr>
          <p:cNvSpPr/>
          <p:nvPr/>
        </p:nvSpPr>
        <p:spPr>
          <a:xfrm>
            <a:off x="8121111" y="4062780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0BCB77-F470-4FC8-8A9E-50EDFA9F2C4A}"/>
              </a:ext>
            </a:extLst>
          </p:cNvPr>
          <p:cNvSpPr txBox="1"/>
          <p:nvPr/>
        </p:nvSpPr>
        <p:spPr>
          <a:xfrm>
            <a:off x="5032406" y="1642428"/>
            <a:ext cx="85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037166-B7F4-48B1-B9A2-E9BF5D02A428}"/>
              </a:ext>
            </a:extLst>
          </p:cNvPr>
          <p:cNvSpPr txBox="1"/>
          <p:nvPr/>
        </p:nvSpPr>
        <p:spPr>
          <a:xfrm>
            <a:off x="10527671" y="5758644"/>
            <a:ext cx="85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8F5E444-5ACA-4264-AC6D-4D49EECAB699}"/>
              </a:ext>
            </a:extLst>
          </p:cNvPr>
          <p:cNvCxnSpPr/>
          <p:nvPr/>
        </p:nvCxnSpPr>
        <p:spPr>
          <a:xfrm flipV="1">
            <a:off x="5463659" y="2371040"/>
            <a:ext cx="5588376" cy="3098042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A6F52F2-4E75-49B4-B6A2-F705FF1BF0D4}"/>
              </a:ext>
            </a:extLst>
          </p:cNvPr>
          <p:cNvSpPr/>
          <p:nvPr/>
        </p:nvSpPr>
        <p:spPr>
          <a:xfrm>
            <a:off x="6324786" y="5112573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218979-22D7-4618-B21D-6D6A59A927A7}"/>
              </a:ext>
            </a:extLst>
          </p:cNvPr>
          <p:cNvSpPr txBox="1"/>
          <p:nvPr/>
        </p:nvSpPr>
        <p:spPr>
          <a:xfrm>
            <a:off x="9097225" y="5860864"/>
            <a:ext cx="1502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미지의 데이터</a:t>
            </a:r>
            <a:endParaRPr lang="en-US" altLang="ko-KR" b="1" dirty="0"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b="1" dirty="0"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b="1" dirty="0" err="1"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X_test</a:t>
            </a:r>
            <a:r>
              <a:rPr lang="en-US" altLang="ko-KR" b="1" dirty="0"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b="1" dirty="0"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EF81475-89DE-42A1-915A-C7D644DED336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9850919" y="2371040"/>
            <a:ext cx="1" cy="3085426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1E1D99-1C36-481B-83BE-DFD0F71DB0A0}"/>
              </a:ext>
            </a:extLst>
          </p:cNvPr>
          <p:cNvSpPr txBox="1"/>
          <p:nvPr/>
        </p:nvSpPr>
        <p:spPr>
          <a:xfrm>
            <a:off x="9632666" y="1563372"/>
            <a:ext cx="540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4800" dirty="0"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A19D0EB-386D-4E9A-B752-AE2ABEABDBAA}"/>
              </a:ext>
            </a:extLst>
          </p:cNvPr>
          <p:cNvSpPr/>
          <p:nvPr/>
        </p:nvSpPr>
        <p:spPr>
          <a:xfrm>
            <a:off x="9695683" y="2884693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9ACED2F-FF18-4EAD-B876-072B3CDA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63" y="2826594"/>
            <a:ext cx="3128366" cy="25265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13C3D7-6B3F-4461-9578-97B9A145AC08}"/>
              </a:ext>
            </a:extLst>
          </p:cNvPr>
          <p:cNvSpPr txBox="1"/>
          <p:nvPr/>
        </p:nvSpPr>
        <p:spPr>
          <a:xfrm>
            <a:off x="1301198" y="2339108"/>
            <a:ext cx="111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X_train</a:t>
            </a:r>
            <a:endParaRPr lang="ko-KR" altLang="en-US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63094E-ED61-490E-803C-85A2A830DA30}"/>
              </a:ext>
            </a:extLst>
          </p:cNvPr>
          <p:cNvSpPr txBox="1"/>
          <p:nvPr/>
        </p:nvSpPr>
        <p:spPr>
          <a:xfrm>
            <a:off x="2818946" y="2339108"/>
            <a:ext cx="111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y_train</a:t>
            </a:r>
            <a:endParaRPr lang="ko-KR" altLang="en-US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FC37D5-8F21-7F07-F424-0DD7AB453F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A4245B-2547-08B4-97E5-F1AA4425A94D}"/>
              </a:ext>
            </a:extLst>
          </p:cNvPr>
          <p:cNvSpPr txBox="1"/>
          <p:nvPr/>
        </p:nvSpPr>
        <p:spPr>
          <a:xfrm>
            <a:off x="959004" y="260111"/>
            <a:ext cx="5627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Regression)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98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/>
      <p:bldP spid="12" grpId="0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3E3C2A9-2E41-40A4-A749-8799EE650CC1}"/>
              </a:ext>
            </a:extLst>
          </p:cNvPr>
          <p:cNvSpPr/>
          <p:nvPr/>
        </p:nvSpPr>
        <p:spPr>
          <a:xfrm>
            <a:off x="468061" y="1193972"/>
            <a:ext cx="11187127" cy="137245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Malgun Gothic Semilight" panose="020B0502040204020203" pitchFamily="50" charset="-127"/>
            </a:endParaRPr>
          </a:p>
          <a:p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  <a:cs typeface="Malgun Gothic Semilight" panose="020B0502040204020203" pitchFamily="50" charset="-127"/>
              </a:rPr>
              <a:t>• 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  <a:cs typeface="Malgun Gothic Semilight" panose="020B0502040204020203" pitchFamily="50" charset="-127"/>
              </a:rPr>
              <a:t>학습 데이터에는 없는 미지의 데이터에 대한 값을 예측할 때</a:t>
            </a:r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  <a:cs typeface="Malgun Gothic Semilight" panose="020B0502040204020203" pitchFamily="50" charset="-127"/>
              </a:rPr>
              <a:t> </a:t>
            </a:r>
            <a:endParaRPr lang="en-US" altLang="ko-KR" sz="2000" b="1" dirty="0">
              <a:latin typeface="메이플스토리" panose="02000300000000000000" pitchFamily="2" charset="-127"/>
              <a:ea typeface="메이플스토리" panose="02000300000000000000" pitchFamily="2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  <a:cs typeface="Malgun Gothic Semilight" panose="020B0502040204020203" pitchFamily="50" charset="-127"/>
              </a:rPr>
              <a:t>• 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  <a:cs typeface="Malgun Gothic Semilight" panose="020B0502040204020203" pitchFamily="50" charset="-127"/>
              </a:rPr>
              <a:t>데이터의 분포를</a:t>
            </a:r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  <a:cs typeface="Malgun Gothic Semilight" panose="020B0502040204020203" pitchFamily="50" charset="-127"/>
              </a:rPr>
              <a:t>가장 잘 표현할 수 있는 </a:t>
            </a:r>
            <a:r>
              <a:rPr lang="ko-KR" altLang="en-US" sz="20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Malgun Gothic Semilight" panose="020B0502040204020203" pitchFamily="50" charset="-127"/>
              </a:rPr>
              <a:t>직선</a:t>
            </a:r>
            <a:r>
              <a:rPr lang="en-US" altLang="ko-KR" sz="20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Malgun Gothic Semilight" panose="020B0502040204020203" pitchFamily="50" charset="-127"/>
              </a:rPr>
              <a:t>(y=</a:t>
            </a:r>
            <a:r>
              <a:rPr lang="en-US" altLang="ko-KR" sz="2000" b="1" dirty="0" err="1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Malgun Gothic Semilight" panose="020B0502040204020203" pitchFamily="50" charset="-127"/>
              </a:rPr>
              <a:t>wx+b</a:t>
            </a:r>
            <a:r>
              <a:rPr lang="en-US" altLang="ko-KR" sz="20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Malgun Gothic Semilight" panose="020B0502040204020203" pitchFamily="50" charset="-127"/>
              </a:rPr>
              <a:t>)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  <a:cs typeface="Malgun Gothic Semilight" panose="020B0502040204020203" pitchFamily="50" charset="-127"/>
              </a:rPr>
              <a:t>을 그려서 값을 예측하는 방법 </a:t>
            </a:r>
            <a:endParaRPr lang="en-US" altLang="ko-KR" sz="2000" b="1" dirty="0">
              <a:latin typeface="메이플스토리" panose="02000300000000000000" pitchFamily="2" charset="-127"/>
              <a:ea typeface="메이플스토리" panose="02000300000000000000" pitchFamily="2" charset="-127"/>
              <a:cs typeface="Malgun Gothic Semilight" panose="020B0502040204020203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4CD9A8D-E2A0-4DDC-ABBE-209A47392454}"/>
              </a:ext>
            </a:extLst>
          </p:cNvPr>
          <p:cNvCxnSpPr>
            <a:cxnSpLocks/>
          </p:cNvCxnSpPr>
          <p:nvPr/>
        </p:nvCxnSpPr>
        <p:spPr>
          <a:xfrm flipH="1" flipV="1">
            <a:off x="4070731" y="3066553"/>
            <a:ext cx="5327" cy="324348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9628171-EE73-4998-BE05-5D45591444F0}"/>
              </a:ext>
            </a:extLst>
          </p:cNvPr>
          <p:cNvCxnSpPr/>
          <p:nvPr/>
        </p:nvCxnSpPr>
        <p:spPr>
          <a:xfrm flipV="1">
            <a:off x="4070731" y="6310035"/>
            <a:ext cx="5292545" cy="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FD583732-0AD2-4AA7-8B4F-3831DF3D6358}"/>
              </a:ext>
            </a:extLst>
          </p:cNvPr>
          <p:cNvSpPr/>
          <p:nvPr/>
        </p:nvSpPr>
        <p:spPr>
          <a:xfrm>
            <a:off x="6582152" y="4056380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ABDBFAB-C6F1-4899-82CC-EFE0B3599527}"/>
              </a:ext>
            </a:extLst>
          </p:cNvPr>
          <p:cNvSpPr/>
          <p:nvPr/>
        </p:nvSpPr>
        <p:spPr>
          <a:xfrm>
            <a:off x="7250692" y="3514445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209DAC1-05E7-4172-BC45-401339867179}"/>
              </a:ext>
            </a:extLst>
          </p:cNvPr>
          <p:cNvSpPr/>
          <p:nvPr/>
        </p:nvSpPr>
        <p:spPr>
          <a:xfrm>
            <a:off x="8592347" y="3777249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88FA969-3B35-4325-AE1E-54BF902512F9}"/>
              </a:ext>
            </a:extLst>
          </p:cNvPr>
          <p:cNvSpPr/>
          <p:nvPr/>
        </p:nvSpPr>
        <p:spPr>
          <a:xfrm>
            <a:off x="5716068" y="4199990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AE975E95-9EE5-4957-8773-C762196BCC8E}"/>
              </a:ext>
            </a:extLst>
          </p:cNvPr>
          <p:cNvSpPr/>
          <p:nvPr/>
        </p:nvSpPr>
        <p:spPr>
          <a:xfrm>
            <a:off x="4963409" y="4896721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9BD16FE-C8F4-4E5D-86F2-1D657FAFDBCF}"/>
              </a:ext>
            </a:extLst>
          </p:cNvPr>
          <p:cNvSpPr/>
          <p:nvPr/>
        </p:nvSpPr>
        <p:spPr>
          <a:xfrm>
            <a:off x="5405811" y="5053386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35B3C91-4E1D-4066-A42B-147DBB637387}"/>
              </a:ext>
            </a:extLst>
          </p:cNvPr>
          <p:cNvSpPr/>
          <p:nvPr/>
        </p:nvSpPr>
        <p:spPr>
          <a:xfrm>
            <a:off x="8001704" y="6151979"/>
            <a:ext cx="310257" cy="2872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3FD56AC-DF0E-4FF6-8869-D252E427AE25}"/>
              </a:ext>
            </a:extLst>
          </p:cNvPr>
          <p:cNvSpPr/>
          <p:nvPr/>
        </p:nvSpPr>
        <p:spPr>
          <a:xfrm>
            <a:off x="6427024" y="4758293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61C2DD-7976-46C6-854D-D9AF261078F0}"/>
              </a:ext>
            </a:extLst>
          </p:cNvPr>
          <p:cNvSpPr txBox="1"/>
          <p:nvPr/>
        </p:nvSpPr>
        <p:spPr>
          <a:xfrm>
            <a:off x="3340256" y="2937391"/>
            <a:ext cx="85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975F04C-EF45-45DD-9A2F-EECFDA8A9311}"/>
              </a:ext>
            </a:extLst>
          </p:cNvPr>
          <p:cNvSpPr txBox="1"/>
          <p:nvPr/>
        </p:nvSpPr>
        <p:spPr>
          <a:xfrm>
            <a:off x="9235319" y="6386448"/>
            <a:ext cx="85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C958479-DB28-4335-86F0-81C4F81CA33C}"/>
              </a:ext>
            </a:extLst>
          </p:cNvPr>
          <p:cNvSpPr/>
          <p:nvPr/>
        </p:nvSpPr>
        <p:spPr>
          <a:xfrm>
            <a:off x="4630699" y="5808086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CBB9D7-C9BF-4B05-AEF4-B4D43F37BDDA}"/>
              </a:ext>
            </a:extLst>
          </p:cNvPr>
          <p:cNvSpPr txBox="1"/>
          <p:nvPr/>
        </p:nvSpPr>
        <p:spPr>
          <a:xfrm>
            <a:off x="7711862" y="648866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미지의 데이터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E6D371FF-3267-4869-8DB3-C5E38B9DA4B5}"/>
              </a:ext>
            </a:extLst>
          </p:cNvPr>
          <p:cNvCxnSpPr>
            <a:cxnSpLocks/>
            <a:stCxn id="64" idx="4"/>
          </p:cNvCxnSpPr>
          <p:nvPr/>
        </p:nvCxnSpPr>
        <p:spPr>
          <a:xfrm flipH="1" flipV="1">
            <a:off x="8110047" y="2737046"/>
            <a:ext cx="46786" cy="3702152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DE6BB0-E277-4CE3-9BF3-6011B1595EEE}"/>
              </a:ext>
            </a:extLst>
          </p:cNvPr>
          <p:cNvGrpSpPr/>
          <p:nvPr/>
        </p:nvGrpSpPr>
        <p:grpSpPr>
          <a:xfrm>
            <a:off x="4536025" y="2676797"/>
            <a:ext cx="4297559" cy="3418508"/>
            <a:chOff x="4536025" y="2676797"/>
            <a:chExt cx="4297559" cy="341850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9231E0B-E5FE-49F5-A584-EFD3DF81F706}"/>
                </a:ext>
              </a:extLst>
            </p:cNvPr>
            <p:cNvCxnSpPr/>
            <p:nvPr/>
          </p:nvCxnSpPr>
          <p:spPr>
            <a:xfrm flipV="1">
              <a:off x="4536025" y="2676797"/>
              <a:ext cx="4297559" cy="3418508"/>
            </a:xfrm>
            <a:prstGeom prst="line">
              <a:avLst/>
            </a:prstGeom>
            <a:ln w="38100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238B763-F0C9-4EBB-A055-79AF0DEAB8FC}"/>
                </a:ext>
              </a:extLst>
            </p:cNvPr>
            <p:cNvSpPr/>
            <p:nvPr/>
          </p:nvSpPr>
          <p:spPr>
            <a:xfrm>
              <a:off x="7969698" y="3074052"/>
              <a:ext cx="310257" cy="28721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F1F29A9-3909-4B12-BD53-EBC2AF41366D}"/>
              </a:ext>
            </a:extLst>
          </p:cNvPr>
          <p:cNvGrpSpPr/>
          <p:nvPr/>
        </p:nvGrpSpPr>
        <p:grpSpPr>
          <a:xfrm>
            <a:off x="3769572" y="4199990"/>
            <a:ext cx="5813941" cy="1305351"/>
            <a:chOff x="3769572" y="4199990"/>
            <a:chExt cx="5813941" cy="130535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0EF403-1BCE-4EF2-AC0A-18D739BE9607}"/>
                </a:ext>
              </a:extLst>
            </p:cNvPr>
            <p:cNvCxnSpPr/>
            <p:nvPr/>
          </p:nvCxnSpPr>
          <p:spPr>
            <a:xfrm flipV="1">
              <a:off x="3769572" y="4199990"/>
              <a:ext cx="5813941" cy="1305351"/>
            </a:xfrm>
            <a:prstGeom prst="line">
              <a:avLst/>
            </a:prstGeom>
            <a:ln w="38100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AC11B8F3-877B-4214-9DD2-27112A540D3C}"/>
                </a:ext>
              </a:extLst>
            </p:cNvPr>
            <p:cNvSpPr/>
            <p:nvPr/>
          </p:nvSpPr>
          <p:spPr>
            <a:xfrm>
              <a:off x="7980705" y="4381078"/>
              <a:ext cx="310257" cy="28721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4FFB4D3-1712-4A19-8433-304573966B0E}"/>
              </a:ext>
            </a:extLst>
          </p:cNvPr>
          <p:cNvSpPr txBox="1"/>
          <p:nvPr/>
        </p:nvSpPr>
        <p:spPr>
          <a:xfrm>
            <a:off x="9252885" y="2641708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대표 직선 찾기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BA049E-BE76-40E1-A35F-0332EC13DA88}"/>
              </a:ext>
            </a:extLst>
          </p:cNvPr>
          <p:cNvGrpSpPr/>
          <p:nvPr/>
        </p:nvGrpSpPr>
        <p:grpSpPr>
          <a:xfrm>
            <a:off x="3769572" y="3103497"/>
            <a:ext cx="5588376" cy="3098042"/>
            <a:chOff x="3769572" y="3066553"/>
            <a:chExt cx="5588376" cy="3098042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0B89EF20-C7ED-45F9-A3FE-D95FADCFD480}"/>
                </a:ext>
              </a:extLst>
            </p:cNvPr>
            <p:cNvCxnSpPr/>
            <p:nvPr/>
          </p:nvCxnSpPr>
          <p:spPr>
            <a:xfrm flipV="1">
              <a:off x="3769572" y="3066553"/>
              <a:ext cx="5588376" cy="3098042"/>
            </a:xfrm>
            <a:prstGeom prst="line">
              <a:avLst/>
            </a:prstGeom>
            <a:ln w="38100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82AC118-B66F-4F03-A1FC-76BD8C4D4FD6}"/>
                </a:ext>
              </a:extLst>
            </p:cNvPr>
            <p:cNvSpPr/>
            <p:nvPr/>
          </p:nvSpPr>
          <p:spPr>
            <a:xfrm>
              <a:off x="7974104" y="3633639"/>
              <a:ext cx="310257" cy="28721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C09F77-BF72-4747-B45C-306C3535C088}"/>
              </a:ext>
            </a:extLst>
          </p:cNvPr>
          <p:cNvSpPr/>
          <p:nvPr/>
        </p:nvSpPr>
        <p:spPr>
          <a:xfrm>
            <a:off x="468061" y="1193972"/>
            <a:ext cx="11187127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Malgun Gothic Semilight" panose="020B0502040204020203" pitchFamily="50" charset="-127"/>
              </a:rPr>
              <a:t>선형 회귀</a:t>
            </a:r>
            <a:r>
              <a:rPr lang="en-US" altLang="ko-KR" sz="24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Malgun Gothic Semilight" panose="020B0502040204020203" pitchFamily="50" charset="-127"/>
              </a:rPr>
              <a:t>(Linear Regression)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C9CEC0-6C1B-F2DC-8323-C5CED6F251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4F01B8-8864-583C-344A-FB07D72948D3}"/>
              </a:ext>
            </a:extLst>
          </p:cNvPr>
          <p:cNvSpPr txBox="1"/>
          <p:nvPr/>
        </p:nvSpPr>
        <p:spPr>
          <a:xfrm>
            <a:off x="959004" y="260111"/>
            <a:ext cx="5627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Regression)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9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E15E0FB-6AE9-C3E3-C69A-8B47E307AF05}"/>
              </a:ext>
            </a:extLst>
          </p:cNvPr>
          <p:cNvSpPr txBox="1"/>
          <p:nvPr/>
        </p:nvSpPr>
        <p:spPr>
          <a:xfrm>
            <a:off x="959004" y="260111"/>
            <a:ext cx="7259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모델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 - Regression)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25584C-00B6-4098-B5B6-FB214397DB65}"/>
              </a:ext>
            </a:extLst>
          </p:cNvPr>
          <p:cNvSpPr/>
          <p:nvPr/>
        </p:nvSpPr>
        <p:spPr>
          <a:xfrm>
            <a:off x="2019300" y="2962922"/>
            <a:ext cx="8153400" cy="932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5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y=</a:t>
            </a:r>
            <a:r>
              <a:rPr lang="en-US" altLang="ko-KR" sz="11500" dirty="0" err="1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wx+b</a:t>
            </a:r>
            <a:endParaRPr lang="ko-KR" altLang="en-US" sz="115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C7B7B-CF4A-4CDA-A04D-5665DF0DAD47}"/>
              </a:ext>
            </a:extLst>
          </p:cNvPr>
          <p:cNvSpPr txBox="1"/>
          <p:nvPr/>
        </p:nvSpPr>
        <p:spPr>
          <a:xfrm>
            <a:off x="2338510" y="5314632"/>
            <a:ext cx="3060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</a:t>
            </a:r>
            <a:r>
              <a:rPr lang="ko-KR" altLang="en-US" sz="2800" b="1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시험성적</a:t>
            </a:r>
            <a:r>
              <a:rPr lang="en-US" altLang="ko-KR" sz="2800" b="1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</a:t>
            </a:r>
            <a:r>
              <a:rPr lang="ko-KR" altLang="en-US" sz="2800" b="1" dirty="0" err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예측값</a:t>
            </a:r>
            <a:endParaRPr lang="ko-KR" altLang="en-US" sz="2800" b="1" dirty="0">
              <a:solidFill>
                <a:srgbClr val="0000FF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43DD1B-B913-81A4-E1E2-02D3603A62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72F79C-4316-66A0-049E-E6550DD4EB24}"/>
              </a:ext>
            </a:extLst>
          </p:cNvPr>
          <p:cNvSpPr txBox="1"/>
          <p:nvPr/>
        </p:nvSpPr>
        <p:spPr>
          <a:xfrm>
            <a:off x="5270033" y="5046304"/>
            <a:ext cx="3578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</a:t>
            </a:r>
            <a:r>
              <a:rPr lang="ko-KR" altLang="en-US" sz="2800" b="1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공부한 시간</a:t>
            </a:r>
            <a:r>
              <a:rPr lang="en-US" altLang="ko-KR" sz="2800" b="1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</a:t>
            </a:r>
            <a:r>
              <a:rPr lang="ko-KR" altLang="en-US" sz="2800" b="1" dirty="0" err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특성값</a:t>
            </a:r>
            <a:endParaRPr lang="ko-KR" altLang="en-US" sz="2800" b="1" dirty="0">
              <a:solidFill>
                <a:srgbClr val="0000FF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903A6-56B4-D190-4A71-B8214781772D}"/>
              </a:ext>
            </a:extLst>
          </p:cNvPr>
          <p:cNvSpPr txBox="1"/>
          <p:nvPr/>
        </p:nvSpPr>
        <p:spPr>
          <a:xfrm>
            <a:off x="4241522" y="1937281"/>
            <a:ext cx="2396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</a:t>
            </a:r>
            <a:r>
              <a:rPr lang="en-US" altLang="ko-KR" sz="2800" b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b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</a:t>
            </a:r>
            <a:r>
              <a:rPr lang="en-US" altLang="ko-KR" sz="2800" b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2B597-AB0E-0176-1AE1-E1E3EFBEDB07}"/>
              </a:ext>
            </a:extLst>
          </p:cNvPr>
          <p:cNvSpPr txBox="1"/>
          <p:nvPr/>
        </p:nvSpPr>
        <p:spPr>
          <a:xfrm>
            <a:off x="7314922" y="1937281"/>
            <a:ext cx="2396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절편</a:t>
            </a:r>
            <a:r>
              <a:rPr lang="en-US" altLang="ko-KR" sz="2800" b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b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편향</a:t>
            </a:r>
            <a:r>
              <a:rPr lang="en-US" altLang="ko-KR" sz="2800" b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7DA2B-6A34-4C6C-3605-95FECB08DCBC}"/>
              </a:ext>
            </a:extLst>
          </p:cNvPr>
          <p:cNvSpPr txBox="1"/>
          <p:nvPr/>
        </p:nvSpPr>
        <p:spPr>
          <a:xfrm>
            <a:off x="5270033" y="4519622"/>
            <a:ext cx="2396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독립</a:t>
            </a:r>
            <a:r>
              <a:rPr lang="en-US" altLang="ko-KR" sz="2800" b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b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</a:t>
            </a:r>
            <a:r>
              <a:rPr lang="en-US" altLang="ko-KR" sz="2800" b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</a:t>
            </a:r>
            <a:r>
              <a:rPr lang="ko-KR" altLang="en-US" sz="2800" b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변수</a:t>
            </a:r>
            <a:endParaRPr lang="ko-KR" altLang="en-US" sz="280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7C57B-9C42-BD53-0AE7-242DDC296B25}"/>
              </a:ext>
            </a:extLst>
          </p:cNvPr>
          <p:cNvSpPr txBox="1"/>
          <p:nvPr/>
        </p:nvSpPr>
        <p:spPr>
          <a:xfrm>
            <a:off x="2338510" y="4791412"/>
            <a:ext cx="2396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종속</a:t>
            </a:r>
            <a:r>
              <a:rPr lang="en-US" altLang="ko-KR" sz="2800" b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b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응답</a:t>
            </a:r>
            <a:r>
              <a:rPr lang="en-US" altLang="ko-KR" sz="2800" b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</a:t>
            </a:r>
            <a:r>
              <a:rPr lang="ko-KR" altLang="en-US" sz="2800" b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변수</a:t>
            </a:r>
            <a:endParaRPr lang="ko-KR" altLang="en-US" sz="280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B29E23F7-650C-793B-65C4-C0802C2B6834}"/>
              </a:ext>
            </a:extLst>
          </p:cNvPr>
          <p:cNvSpPr/>
          <p:nvPr/>
        </p:nvSpPr>
        <p:spPr>
          <a:xfrm>
            <a:off x="5401082" y="2517643"/>
            <a:ext cx="165100" cy="466078"/>
          </a:xfrm>
          <a:prstGeom prst="downArrow">
            <a:avLst>
              <a:gd name="adj1" fmla="val 50000"/>
              <a:gd name="adj2" fmla="val 104807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1F8343EC-BF25-45EC-8CB1-400411D1D066}"/>
              </a:ext>
            </a:extLst>
          </p:cNvPr>
          <p:cNvSpPr/>
          <p:nvPr/>
        </p:nvSpPr>
        <p:spPr>
          <a:xfrm>
            <a:off x="8430498" y="2517643"/>
            <a:ext cx="165100" cy="466078"/>
          </a:xfrm>
          <a:prstGeom prst="downArrow">
            <a:avLst>
              <a:gd name="adj1" fmla="val 50000"/>
              <a:gd name="adj2" fmla="val 104807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8A10CA8E-205E-1C6E-9F9C-DC59BFA96236}"/>
              </a:ext>
            </a:extLst>
          </p:cNvPr>
          <p:cNvSpPr/>
          <p:nvPr/>
        </p:nvSpPr>
        <p:spPr>
          <a:xfrm rot="10800000">
            <a:off x="3454086" y="4322290"/>
            <a:ext cx="165100" cy="466078"/>
          </a:xfrm>
          <a:prstGeom prst="downArrow">
            <a:avLst>
              <a:gd name="adj1" fmla="val 50000"/>
              <a:gd name="adj2" fmla="val 104807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69F9FEDD-9E81-C48D-E108-8D7B4753BC5A}"/>
              </a:ext>
            </a:extLst>
          </p:cNvPr>
          <p:cNvSpPr/>
          <p:nvPr/>
        </p:nvSpPr>
        <p:spPr>
          <a:xfrm rot="10800000">
            <a:off x="6385610" y="4065444"/>
            <a:ext cx="165100" cy="466078"/>
          </a:xfrm>
          <a:prstGeom prst="downArrow">
            <a:avLst>
              <a:gd name="adj1" fmla="val 50000"/>
              <a:gd name="adj2" fmla="val 104807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748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4E530DF-6A4C-4BA9-9F2D-2AAD675557A3}"/>
              </a:ext>
            </a:extLst>
          </p:cNvPr>
          <p:cNvSpPr/>
          <p:nvPr/>
        </p:nvSpPr>
        <p:spPr>
          <a:xfrm>
            <a:off x="1157954" y="1216728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 타이틀</a:t>
            </a:r>
            <a:endParaRPr lang="en-US" altLang="ko-KR" sz="2800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A7CEBB-1CD9-4890-AB52-04A6AF28B14C}"/>
              </a:ext>
            </a:extLst>
          </p:cNvPr>
          <p:cNvSpPr/>
          <p:nvPr/>
        </p:nvSpPr>
        <p:spPr>
          <a:xfrm>
            <a:off x="1365597" y="2236425"/>
            <a:ext cx="9864780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64D323-8DBB-417F-95AF-1545D51A427F}"/>
              </a:ext>
            </a:extLst>
          </p:cNvPr>
          <p:cNvGrpSpPr/>
          <p:nvPr/>
        </p:nvGrpSpPr>
        <p:grpSpPr>
          <a:xfrm>
            <a:off x="0" y="1074197"/>
            <a:ext cx="12192000" cy="5776303"/>
            <a:chOff x="0" y="1074197"/>
            <a:chExt cx="12192000" cy="57763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E9F4C8-DB2A-4350-883C-9688098D7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588"/>
            <a:stretch/>
          </p:blipFill>
          <p:spPr>
            <a:xfrm>
              <a:off x="0" y="1074197"/>
              <a:ext cx="12192000" cy="5776303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170EE46-91D7-4F25-9B21-C8DB91F83FE8}"/>
                </a:ext>
              </a:extLst>
            </p:cNvPr>
            <p:cNvSpPr/>
            <p:nvPr/>
          </p:nvSpPr>
          <p:spPr>
            <a:xfrm>
              <a:off x="1757966" y="1504889"/>
              <a:ext cx="2922595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다중 선형 회귀 함수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8AB1EE-30A6-4EB5-C7C2-FC8166A9E472}"/>
              </a:ext>
            </a:extLst>
          </p:cNvPr>
          <p:cNvSpPr txBox="1"/>
          <p:nvPr/>
        </p:nvSpPr>
        <p:spPr>
          <a:xfrm>
            <a:off x="959004" y="260111"/>
            <a:ext cx="7259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모델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 - Regression)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CF220E-8E67-2BE1-1CE8-2267F665DA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42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9693E8-3868-4504-93AF-45B1BE8A5283}"/>
              </a:ext>
            </a:extLst>
          </p:cNvPr>
          <p:cNvSpPr/>
          <p:nvPr/>
        </p:nvSpPr>
        <p:spPr>
          <a:xfrm>
            <a:off x="487960" y="2966379"/>
            <a:ext cx="11220548" cy="84782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선형회귀 모델의 </a:t>
            </a:r>
            <a:r>
              <a:rPr lang="en-US" altLang="ko-KR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w, b </a:t>
            </a:r>
            <a:r>
              <a:rPr lang="ko-KR" altLang="en-US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 구하기 실습</a:t>
            </a:r>
            <a:endParaRPr lang="en-US" altLang="ko-KR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4F746-9A50-FA10-4CDF-53FD813FFAEF}"/>
              </a:ext>
            </a:extLst>
          </p:cNvPr>
          <p:cNvSpPr txBox="1"/>
          <p:nvPr/>
        </p:nvSpPr>
        <p:spPr>
          <a:xfrm>
            <a:off x="959004" y="260111"/>
            <a:ext cx="7259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모델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 - Regression)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B89D75-98D2-29F7-8CC8-AFA3561A64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2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82C3C9D-7DFF-4E6F-87F3-33565B3F3B3D}"/>
              </a:ext>
            </a:extLst>
          </p:cNvPr>
          <p:cNvSpPr/>
          <p:nvPr/>
        </p:nvSpPr>
        <p:spPr>
          <a:xfrm>
            <a:off x="487960" y="2898202"/>
            <a:ext cx="11220548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4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모델의 </a:t>
            </a:r>
            <a:r>
              <a:rPr lang="ko-KR" altLang="en-US" sz="4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성능</a:t>
            </a:r>
            <a:r>
              <a:rPr lang="ko-KR" altLang="en-US" sz="4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 어떻게 평가해야 할까</a:t>
            </a:r>
            <a:r>
              <a:rPr lang="en-US" altLang="ko-KR" sz="4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BE0444-6DEE-462E-8077-94C4B3DC438F}"/>
              </a:ext>
            </a:extLst>
          </p:cNvPr>
          <p:cNvSpPr/>
          <p:nvPr/>
        </p:nvSpPr>
        <p:spPr>
          <a:xfrm>
            <a:off x="471182" y="4166337"/>
            <a:ext cx="11220548" cy="65071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MSE, RMSE, MAPE, R2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7A03C-DCFE-3EC1-92F2-C09D6E68A9BE}"/>
              </a:ext>
            </a:extLst>
          </p:cNvPr>
          <p:cNvSpPr txBox="1"/>
          <p:nvPr/>
        </p:nvSpPr>
        <p:spPr>
          <a:xfrm>
            <a:off x="959004" y="260111"/>
            <a:ext cx="3315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모델 평가 지표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9F5F71-7F8E-C165-DFDC-BFA81E06FB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34D462-7229-4D58-A48F-D85A1EBB5F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98"/>
          <a:stretch/>
        </p:blipFill>
        <p:spPr>
          <a:xfrm>
            <a:off x="4300" y="994298"/>
            <a:ext cx="12183400" cy="58637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205BDA4-DC70-42C4-B24E-C555DCC7D0BE}"/>
              </a:ext>
            </a:extLst>
          </p:cNvPr>
          <p:cNvSpPr/>
          <p:nvPr/>
        </p:nvSpPr>
        <p:spPr>
          <a:xfrm>
            <a:off x="1207363" y="1784412"/>
            <a:ext cx="2787588" cy="905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418BC4-713A-4B10-BBEF-9C6377D26813}"/>
              </a:ext>
            </a:extLst>
          </p:cNvPr>
          <p:cNvSpPr txBox="1"/>
          <p:nvPr/>
        </p:nvSpPr>
        <p:spPr>
          <a:xfrm>
            <a:off x="2181532" y="3333546"/>
            <a:ext cx="1228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 err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예측값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235E7-A685-4A3F-83B7-B8968545ED42}"/>
              </a:ext>
            </a:extLst>
          </p:cNvPr>
          <p:cNvSpPr txBox="1"/>
          <p:nvPr/>
        </p:nvSpPr>
        <p:spPr>
          <a:xfrm>
            <a:off x="3047559" y="3333546"/>
            <a:ext cx="1228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</a:t>
            </a:r>
            <a:r>
              <a:rPr lang="ko-KR" altLang="en-US" sz="1800" b="1" dirty="0" err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FC5A3-FF0B-448A-826E-272F6E615EB5}"/>
              </a:ext>
            </a:extLst>
          </p:cNvPr>
          <p:cNvSpPr txBox="1"/>
          <p:nvPr/>
        </p:nvSpPr>
        <p:spPr>
          <a:xfrm>
            <a:off x="1065402" y="2463318"/>
            <a:ext cx="1228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 err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예측값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5D44AF-B340-9C55-3DB5-7C29B6DB7F36}"/>
              </a:ext>
            </a:extLst>
          </p:cNvPr>
          <p:cNvSpPr txBox="1"/>
          <p:nvPr/>
        </p:nvSpPr>
        <p:spPr>
          <a:xfrm>
            <a:off x="959004" y="260111"/>
            <a:ext cx="3315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모델 평가 지표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DC8224-CBD9-CBA3-D2AD-FA99ADA4A5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4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8AA389-18F6-45BB-BA5B-3F3A146F6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69"/>
          <a:stretch/>
        </p:blipFill>
        <p:spPr>
          <a:xfrm>
            <a:off x="5166" y="985420"/>
            <a:ext cx="12181668" cy="5872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CCF77B-97A1-43DB-D148-B95FD784D539}"/>
              </a:ext>
            </a:extLst>
          </p:cNvPr>
          <p:cNvSpPr txBox="1"/>
          <p:nvPr/>
        </p:nvSpPr>
        <p:spPr>
          <a:xfrm>
            <a:off x="959004" y="260111"/>
            <a:ext cx="3315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모델 평가 지표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D90370-2503-A79E-921C-6841EEE51E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362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FE0E042-C17A-4ACE-953D-16A2850C2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05"/>
          <a:stretch/>
        </p:blipFill>
        <p:spPr>
          <a:xfrm>
            <a:off x="1291" y="1056442"/>
            <a:ext cx="12189417" cy="58015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920D0D-9CEA-4FAB-9920-473889558935}"/>
              </a:ext>
            </a:extLst>
          </p:cNvPr>
          <p:cNvSpPr txBox="1"/>
          <p:nvPr/>
        </p:nvSpPr>
        <p:spPr>
          <a:xfrm>
            <a:off x="5930210" y="1946994"/>
            <a:ext cx="1494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예측값</a:t>
            </a:r>
            <a:endParaRPr lang="ko-KR" altLang="en-US" sz="2800" b="1" dirty="0">
              <a:solidFill>
                <a:srgbClr val="0000FF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CF333-4E95-4E00-A88E-FAE1D58AE6D5}"/>
              </a:ext>
            </a:extLst>
          </p:cNvPr>
          <p:cNvSpPr txBox="1"/>
          <p:nvPr/>
        </p:nvSpPr>
        <p:spPr>
          <a:xfrm>
            <a:off x="7339908" y="2970533"/>
            <a:ext cx="1494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정답값</a:t>
            </a:r>
            <a:endParaRPr lang="ko-KR" altLang="en-US" sz="2800" b="1" dirty="0">
              <a:solidFill>
                <a:srgbClr val="0000FF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7DF9FDD-C1BC-4A17-8794-03C3B3ABB976}"/>
              </a:ext>
            </a:extLst>
          </p:cNvPr>
          <p:cNvGrpSpPr/>
          <p:nvPr/>
        </p:nvGrpSpPr>
        <p:grpSpPr>
          <a:xfrm>
            <a:off x="5965793" y="1800823"/>
            <a:ext cx="2759705" cy="1208706"/>
            <a:chOff x="5965793" y="1800823"/>
            <a:chExt cx="2759705" cy="120870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A1A1264-7C4B-423F-A495-9EB83E07F69F}"/>
                </a:ext>
              </a:extLst>
            </p:cNvPr>
            <p:cNvSpPr/>
            <p:nvPr/>
          </p:nvSpPr>
          <p:spPr>
            <a:xfrm>
              <a:off x="5965793" y="2405848"/>
              <a:ext cx="2521258" cy="60368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346E5C-694D-421E-A246-650F69591EC5}"/>
                </a:ext>
              </a:extLst>
            </p:cNvPr>
            <p:cNvSpPr txBox="1"/>
            <p:nvPr/>
          </p:nvSpPr>
          <p:spPr>
            <a:xfrm>
              <a:off x="7231450" y="1800823"/>
              <a:ext cx="1494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오차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0588EC-1F33-A02F-1EE2-80ADCF8A946A}"/>
              </a:ext>
            </a:extLst>
          </p:cNvPr>
          <p:cNvSpPr txBox="1"/>
          <p:nvPr/>
        </p:nvSpPr>
        <p:spPr>
          <a:xfrm>
            <a:off x="959004" y="260111"/>
            <a:ext cx="4078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모델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평가 지표 종류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55DE47-060A-B56B-4E36-0A7C54DA79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1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A4E452-CE85-48D2-BB51-10EEA43E9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34"/>
          <a:stretch/>
        </p:blipFill>
        <p:spPr>
          <a:xfrm>
            <a:off x="0" y="1020931"/>
            <a:ext cx="12192000" cy="5822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305997-0413-4988-964F-55D9EB213FE8}"/>
              </a:ext>
            </a:extLst>
          </p:cNvPr>
          <p:cNvSpPr txBox="1"/>
          <p:nvPr/>
        </p:nvSpPr>
        <p:spPr>
          <a:xfrm>
            <a:off x="10418320" y="1741261"/>
            <a:ext cx="1494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정답값</a:t>
            </a:r>
            <a:endParaRPr lang="ko-KR" altLang="en-US" sz="2800" b="1" dirty="0">
              <a:solidFill>
                <a:srgbClr val="0000FF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8AA17-79FB-4C98-AE58-BE667AC8C8E7}"/>
              </a:ext>
            </a:extLst>
          </p:cNvPr>
          <p:cNvSpPr txBox="1"/>
          <p:nvPr/>
        </p:nvSpPr>
        <p:spPr>
          <a:xfrm>
            <a:off x="10218383" y="3743800"/>
            <a:ext cx="1494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예측값</a:t>
            </a:r>
            <a:endParaRPr lang="ko-KR" altLang="en-US" sz="280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2E20523-281A-4DE0-A6D2-86F643084D8D}"/>
              </a:ext>
            </a:extLst>
          </p:cNvPr>
          <p:cNvCxnSpPr/>
          <p:nvPr/>
        </p:nvCxnSpPr>
        <p:spPr>
          <a:xfrm>
            <a:off x="5863905" y="5134062"/>
            <a:ext cx="0" cy="310393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E3E563-A25E-4C53-94DD-23A664EE7A2B}"/>
              </a:ext>
            </a:extLst>
          </p:cNvPr>
          <p:cNvCxnSpPr>
            <a:cxnSpLocks/>
          </p:cNvCxnSpPr>
          <p:nvPr/>
        </p:nvCxnSpPr>
        <p:spPr>
          <a:xfrm>
            <a:off x="6966216" y="4412202"/>
            <a:ext cx="0" cy="7218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00AD5E-F0D7-4883-A7DB-A7819EAF9907}"/>
              </a:ext>
            </a:extLst>
          </p:cNvPr>
          <p:cNvCxnSpPr>
            <a:cxnSpLocks/>
          </p:cNvCxnSpPr>
          <p:nvPr/>
        </p:nvCxnSpPr>
        <p:spPr>
          <a:xfrm>
            <a:off x="8077404" y="3675355"/>
            <a:ext cx="0" cy="1097777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382436-B4C6-4846-9262-3E68FB662103}"/>
              </a:ext>
            </a:extLst>
          </p:cNvPr>
          <p:cNvSpPr txBox="1"/>
          <p:nvPr/>
        </p:nvSpPr>
        <p:spPr>
          <a:xfrm>
            <a:off x="5859258" y="5042517"/>
            <a:ext cx="60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-0.5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12DF5E-9DC7-4C7B-B82C-157F13CF8271}"/>
              </a:ext>
            </a:extLst>
          </p:cNvPr>
          <p:cNvSpPr txBox="1"/>
          <p:nvPr/>
        </p:nvSpPr>
        <p:spPr>
          <a:xfrm>
            <a:off x="6939575" y="4619243"/>
            <a:ext cx="60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-1.0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2BA029-2EA5-4A59-89EA-BF7741192437}"/>
              </a:ext>
            </a:extLst>
          </p:cNvPr>
          <p:cNvSpPr txBox="1"/>
          <p:nvPr/>
        </p:nvSpPr>
        <p:spPr>
          <a:xfrm>
            <a:off x="8077404" y="4070354"/>
            <a:ext cx="60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-1.5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78664-FB15-0D90-9A96-D0FB25E98D21}"/>
              </a:ext>
            </a:extLst>
          </p:cNvPr>
          <p:cNvSpPr txBox="1"/>
          <p:nvPr/>
        </p:nvSpPr>
        <p:spPr>
          <a:xfrm>
            <a:off x="959004" y="260111"/>
            <a:ext cx="4078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모델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평가 지표 종류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B590D0-74EC-DFE0-1264-3564D5FD11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1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C6B8BD63-29CB-4A94-902F-01668EE93E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9345642"/>
              </p:ext>
            </p:extLst>
          </p:nvPr>
        </p:nvGraphicFramePr>
        <p:xfrm>
          <a:off x="1168973" y="1047965"/>
          <a:ext cx="9156557" cy="5675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40247D5-E73E-FEFB-9C28-B51F3F33E145}"/>
              </a:ext>
            </a:extLst>
          </p:cNvPr>
          <p:cNvSpPr txBox="1"/>
          <p:nvPr/>
        </p:nvSpPr>
        <p:spPr>
          <a:xfrm>
            <a:off x="959004" y="260111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개략도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479E55-D2C4-57FC-1ECA-2C820B3B0B7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32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6B6483-45B2-4F82-A0C9-E039E72CA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16"/>
          <a:stretch/>
        </p:blipFill>
        <p:spPr>
          <a:xfrm>
            <a:off x="5884" y="1029810"/>
            <a:ext cx="12180232" cy="5828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ADB69C-79AC-FF8B-91A1-5A514B71CD3F}"/>
              </a:ext>
            </a:extLst>
          </p:cNvPr>
          <p:cNvSpPr txBox="1"/>
          <p:nvPr/>
        </p:nvSpPr>
        <p:spPr>
          <a:xfrm>
            <a:off x="959004" y="260111"/>
            <a:ext cx="4078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모델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평가 지표 종류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73DCA-ABDC-EC37-25D8-754A70C62B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3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8C08D8C-2764-4151-8A32-7278B0324AE3}"/>
              </a:ext>
            </a:extLst>
          </p:cNvPr>
          <p:cNvSpPr/>
          <p:nvPr/>
        </p:nvSpPr>
        <p:spPr>
          <a:xfrm>
            <a:off x="1184589" y="1245400"/>
            <a:ext cx="10116686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평균절대비율오차 </a:t>
            </a:r>
            <a:r>
              <a:rPr lang="en-US" altLang="ko-KR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(MAPE : Mean Absolute Percentage Error)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4D996A-B3A1-4A41-8C08-5D1CDC4A7C3E}"/>
              </a:ext>
            </a:extLst>
          </p:cNvPr>
          <p:cNvGrpSpPr/>
          <p:nvPr/>
        </p:nvGrpSpPr>
        <p:grpSpPr>
          <a:xfrm>
            <a:off x="0" y="1737495"/>
            <a:ext cx="12192000" cy="5095674"/>
            <a:chOff x="0" y="1737495"/>
            <a:chExt cx="12192000" cy="509567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4667762-5824-41E2-A740-5D6974ACB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5428"/>
            <a:stretch/>
          </p:blipFill>
          <p:spPr>
            <a:xfrm>
              <a:off x="0" y="1737495"/>
              <a:ext cx="12192000" cy="509567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B36D57-60DC-4D6C-BBFF-6583133C63AE}"/>
                </a:ext>
              </a:extLst>
            </p:cNvPr>
            <p:cNvSpPr txBox="1"/>
            <p:nvPr/>
          </p:nvSpPr>
          <p:spPr>
            <a:xfrm>
              <a:off x="1798477" y="1959276"/>
              <a:ext cx="8857084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24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예측값과</a:t>
              </a:r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ko-KR" altLang="en-US" sz="24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실제값을</a:t>
              </a:r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뺀</a:t>
              </a:r>
              <a:r>
                <a:rPr lang="en-US" altLang="ko-KR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오차</a:t>
              </a:r>
              <a:r>
                <a:rPr lang="en-US" altLang="ko-KR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후 </a:t>
              </a:r>
              <a:r>
                <a:rPr lang="ko-KR" altLang="en-US" sz="24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실제값으로</a:t>
              </a:r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나눈 값의 평균</a:t>
              </a:r>
              <a:endPara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백분율로 표현하여 </a:t>
              </a:r>
              <a:r>
                <a:rPr lang="en-US" altLang="ko-KR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RMSE</a:t>
              </a:r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의 단점을 해결</a:t>
              </a:r>
              <a:r>
                <a:rPr lang="en-US" altLang="ko-KR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!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D3D31D-66AE-4279-908C-97B0DA3E4497}"/>
                  </a:ext>
                </a:extLst>
              </p:cNvPr>
              <p:cNvSpPr txBox="1"/>
              <p:nvPr/>
            </p:nvSpPr>
            <p:spPr>
              <a:xfrm>
                <a:off x="2327219" y="5127717"/>
                <a:ext cx="7137648" cy="9268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ko-KR" altLang="en-US" sz="2800" dirty="0">
                    <a:solidFill>
                      <a:srgbClr val="FF0000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분모의</a:t>
                </a:r>
                <a14:m>
                  <m:oMath xmlns:m="http://schemas.openxmlformats.org/officeDocument/2006/math">
                    <m:r>
                      <a:rPr lang="en-US" altLang="ko-KR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rgbClr val="FF0000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가 </a:t>
                </a:r>
                <a:r>
                  <a:rPr lang="en-US" altLang="ko-KR" sz="2800" dirty="0">
                    <a:solidFill>
                      <a:srgbClr val="FF0000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0</a:t>
                </a:r>
                <a:r>
                  <a:rPr lang="ko-KR" altLang="en-US" sz="2800" dirty="0">
                    <a:solidFill>
                      <a:srgbClr val="FF0000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인 경우 무한대가 되는 문제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D3D31D-66AE-4279-908C-97B0DA3E4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219" y="5127717"/>
                <a:ext cx="7137648" cy="926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195F4A9C-7F91-4E5A-BC99-F7C7E867699F}"/>
              </a:ext>
            </a:extLst>
          </p:cNvPr>
          <p:cNvSpPr/>
          <p:nvPr/>
        </p:nvSpPr>
        <p:spPr>
          <a:xfrm>
            <a:off x="2544641" y="5009734"/>
            <a:ext cx="6702804" cy="1205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DB239-2647-BD9D-A0BB-02F02E214682}"/>
              </a:ext>
            </a:extLst>
          </p:cNvPr>
          <p:cNvSpPr txBox="1"/>
          <p:nvPr/>
        </p:nvSpPr>
        <p:spPr>
          <a:xfrm>
            <a:off x="959004" y="260111"/>
            <a:ext cx="4078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모델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평가 지표 종류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622F653-476D-53B2-6F4E-A1ACDF673A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0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8C08D8C-2764-4151-8A32-7278B0324AE3}"/>
              </a:ext>
            </a:extLst>
          </p:cNvPr>
          <p:cNvSpPr/>
          <p:nvPr/>
        </p:nvSpPr>
        <p:spPr>
          <a:xfrm>
            <a:off x="1193467" y="1227644"/>
            <a:ext cx="10116686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R2</a:t>
            </a:r>
            <a:r>
              <a:rPr lang="ko-KR" altLang="en-US" sz="32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Score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A45DE3-A264-4937-9673-3F52A8F38C28}"/>
              </a:ext>
            </a:extLst>
          </p:cNvPr>
          <p:cNvSpPr/>
          <p:nvPr/>
        </p:nvSpPr>
        <p:spPr>
          <a:xfrm>
            <a:off x="776503" y="3354025"/>
            <a:ext cx="10951306" cy="268204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함수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b="1" i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직선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400" b="1" i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</a:t>
            </a:r>
            <a:r>
              <a:rPr lang="ko-KR" altLang="en-US" sz="2400" b="1" i="0" dirty="0">
                <a:solidFill>
                  <a:schemeClr val="accent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평균에 비해 얼마나 그 데이터를 잘 설명</a:t>
            </a:r>
            <a:r>
              <a:rPr lang="ko-KR" altLang="en-US" sz="2400" b="1" i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할 수 있는가에 대한 점수</a:t>
            </a:r>
            <a:endParaRPr lang="en-US" altLang="ko-KR" sz="2400" b="1" i="0" dirty="0">
              <a:solidFill>
                <a:srgbClr val="000000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편차</a:t>
            </a:r>
            <a:r>
              <a:rPr lang="ko-KR" altLang="en-US" sz="2400" b="1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 </a:t>
            </a:r>
            <a:r>
              <a:rPr lang="ko-KR" altLang="en-US" sz="2400" dirty="0" err="1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</a:t>
            </a:r>
            <a:r>
              <a:rPr lang="ko-KR" altLang="en-US" sz="2400" b="0" i="0" dirty="0" err="1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값과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b="0" i="0" dirty="0">
                <a:solidFill>
                  <a:schemeClr val="accent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과의 거리</a:t>
            </a:r>
            <a:endParaRPr lang="en-US" altLang="ko-KR" sz="2400" b="0" i="0" dirty="0">
              <a:solidFill>
                <a:srgbClr val="000000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오차 </a:t>
            </a:r>
            <a:r>
              <a:rPr lang="en-US" altLang="ko-KR" sz="24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 </a:t>
            </a:r>
            <a:r>
              <a:rPr lang="ko-KR" altLang="en-US" sz="2400" dirty="0" err="1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예측값과</a:t>
            </a:r>
            <a:r>
              <a:rPr lang="ko-KR" altLang="en-US" sz="24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직선</a:t>
            </a:r>
            <a:r>
              <a:rPr lang="ko-KR" altLang="en-US" sz="24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과의 거리</a:t>
            </a:r>
            <a:endParaRPr lang="en-US" altLang="ko-KR" sz="2400" b="0" i="0" dirty="0">
              <a:solidFill>
                <a:srgbClr val="000000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일반적으로 </a:t>
            </a:r>
            <a:r>
              <a:rPr lang="en-US" altLang="ko-KR" sz="24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</a:t>
            </a:r>
            <a:r>
              <a:rPr lang="ko-KR" altLang="en-US" sz="24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</a:t>
            </a:r>
            <a:r>
              <a:rPr lang="en-US" altLang="ko-KR" sz="24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사이의 값이지만 예측이 심하게 어긋날 경우 </a:t>
            </a:r>
            <a:r>
              <a:rPr lang="en-US" altLang="ko-KR" sz="24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값이 나올 수 있음</a:t>
            </a:r>
            <a:endParaRPr lang="en-US" altLang="ko-KR" sz="2400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(- </a:t>
            </a:r>
            <a:r>
              <a:rPr lang="ko-KR" altLang="en-US" sz="24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값이 나온다는 것은 회귀 직선이 평균보다 더 데이터를 잘 설명하지 못한다는 뜻</a:t>
            </a:r>
            <a:r>
              <a:rPr lang="en-US" altLang="ko-KR" sz="24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BA476C8-9AEB-4150-B3CF-C0C620770A6B}"/>
                  </a:ext>
                </a:extLst>
              </p:cNvPr>
              <p:cNvSpPr/>
              <p:nvPr/>
            </p:nvSpPr>
            <p:spPr>
              <a:xfrm>
                <a:off x="1244599" y="1855425"/>
                <a:ext cx="9508943" cy="1296856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나눔스퀘어라운드 ExtraBold" panose="020B0600000101010101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라운드 ExtraBold" panose="020B0600000101010101" charset="-127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라운드 ExtraBold" panose="020B0600000101010101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스퀘어라운드 ExtraBold" panose="020B0600000101010101" charset="-127"/>
                        </a:rPr>
                        <m:t>=1 − 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라운드 ExtraBold" panose="020B0600000101010101" charset="-127"/>
                            </a:rPr>
                          </m:ctrlPr>
                        </m:fPr>
                        <m:num>
                          <m:r>
                            <a:rPr lang="ko-KR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나눔스퀘어라운드 ExtraBold" panose="020B0600000101010101" charset="-127"/>
                            </a:rPr>
                            <m:t>오차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  <a:ea typeface="나눔스퀘어라운드 ExtraBold" panose="020B0600000101010101" charset="-127"/>
                            </a:rPr>
                            <m:t>의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라운드 ExtraBold" panose="020B0600000101010101" charset="-127"/>
                            </a:rPr>
                            <m:t> 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  <a:ea typeface="나눔스퀘어라운드 ExtraBold" panose="020B0600000101010101" charset="-127"/>
                            </a:rPr>
                            <m:t>제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  <a:ea typeface="나눔스퀘어라운드 ExtraBold" panose="020B0600000101010101" charset="-127"/>
                            </a:rPr>
                            <m:t>곱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  <a:ea typeface="나눔스퀘어라운드 ExtraBold" panose="020B0600000101010101" charset="-127"/>
                            </a:rPr>
                            <m:t>의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라운드 ExtraBold" panose="020B0600000101010101" charset="-127"/>
                            </a:rPr>
                            <m:t> 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  <a:ea typeface="나눔스퀘어라운드 ExtraBold" panose="020B0600000101010101" charset="-127"/>
                            </a:rPr>
                            <m:t>합</m:t>
                          </m:r>
                        </m:num>
                        <m:den>
                          <m:r>
                            <a:rPr lang="ko-KR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나눔스퀘어라운드 ExtraBold" panose="020B0600000101010101" charset="-127"/>
                            </a:rPr>
                            <m:t>편차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  <a:ea typeface="나눔스퀘어라운드 ExtraBold" panose="020B0600000101010101" charset="-127"/>
                            </a:rPr>
                            <m:t>의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라운드 ExtraBold" panose="020B0600000101010101" charset="-127"/>
                            </a:rPr>
                            <m:t> 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  <a:ea typeface="나눔스퀘어라운드 ExtraBold" panose="020B0600000101010101" charset="-127"/>
                            </a:rPr>
                            <m:t>제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  <a:ea typeface="나눔스퀘어라운드 ExtraBold" panose="020B0600000101010101" charset="-127"/>
                            </a:rPr>
                            <m:t>곱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  <a:ea typeface="나눔스퀘어라운드 ExtraBold" panose="020B0600000101010101" charset="-127"/>
                            </a:rPr>
                            <m:t>의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라운드 ExtraBold" panose="020B0600000101010101" charset="-127"/>
                            </a:rPr>
                            <m:t> 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  <a:ea typeface="나눔스퀘어라운드 ExtraBold" panose="020B0600000101010101" charset="-127"/>
                            </a:rPr>
                            <m:t>합</m:t>
                          </m:r>
                        </m:den>
                      </m:f>
                    </m:oMath>
                  </m:oMathPara>
                </a14:m>
                <a:endParaRPr lang="en-US" altLang="ko-KR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BA476C8-9AEB-4150-B3CF-C0C620770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599" y="1855425"/>
                <a:ext cx="9508943" cy="12968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7DA724A-2A62-9B37-F912-861BE3289C91}"/>
              </a:ext>
            </a:extLst>
          </p:cNvPr>
          <p:cNvSpPr txBox="1"/>
          <p:nvPr/>
        </p:nvSpPr>
        <p:spPr>
          <a:xfrm>
            <a:off x="959004" y="260111"/>
            <a:ext cx="4078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모델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평가 지표 종류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200618-401B-9B0B-4299-E634C0A599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E821EE-D63C-BBE0-05A2-BF0D3ADF3363}"/>
              </a:ext>
            </a:extLst>
          </p:cNvPr>
          <p:cNvSpPr/>
          <p:nvPr/>
        </p:nvSpPr>
        <p:spPr>
          <a:xfrm>
            <a:off x="5543550" y="2091690"/>
            <a:ext cx="2308860" cy="537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오차</a:t>
            </a:r>
            <a:r>
              <a:rPr lang="ko-KR" altLang="en-US" sz="22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제곱의 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C2A929-9487-8FE4-16C0-31E0B668FF34}"/>
              </a:ext>
            </a:extLst>
          </p:cNvPr>
          <p:cNvSpPr/>
          <p:nvPr/>
        </p:nvSpPr>
        <p:spPr>
          <a:xfrm>
            <a:off x="5543550" y="2681653"/>
            <a:ext cx="2308860" cy="537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편차</a:t>
            </a:r>
            <a:r>
              <a:rPr lang="ko-KR" altLang="en-US" sz="22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제곱의 합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88794F8-2042-1A7F-E67D-C2FC2DE347AD}"/>
              </a:ext>
            </a:extLst>
          </p:cNvPr>
          <p:cNvCxnSpPr>
            <a:cxnSpLocks/>
          </p:cNvCxnSpPr>
          <p:nvPr/>
        </p:nvCxnSpPr>
        <p:spPr>
          <a:xfrm>
            <a:off x="5649686" y="2623516"/>
            <a:ext cx="212271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25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8543BAA-4C9D-4BD4-9EDC-FCA73CECCB55}"/>
              </a:ext>
            </a:extLst>
          </p:cNvPr>
          <p:cNvSpPr/>
          <p:nvPr/>
        </p:nvSpPr>
        <p:spPr>
          <a:xfrm>
            <a:off x="487960" y="3057343"/>
            <a:ext cx="11220548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MSE</a:t>
            </a:r>
            <a:r>
              <a:rPr lang="ko-KR" altLang="en-US" sz="4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최소</a:t>
            </a:r>
            <a:r>
              <a:rPr lang="ko-KR" altLang="en-US" sz="4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되는 최적의 </a:t>
            </a:r>
            <a:r>
              <a:rPr lang="en-US" altLang="ko-KR" sz="4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w, b</a:t>
            </a:r>
            <a:r>
              <a:rPr lang="ko-KR" altLang="en-US" sz="4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 구하기</a:t>
            </a:r>
            <a:endParaRPr lang="en-US" altLang="ko-KR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38A64-64B4-EC36-4DC7-D006AB91100D}"/>
              </a:ext>
            </a:extLst>
          </p:cNvPr>
          <p:cNvSpPr txBox="1"/>
          <p:nvPr/>
        </p:nvSpPr>
        <p:spPr>
          <a:xfrm>
            <a:off x="959004" y="260111"/>
            <a:ext cx="3623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모델의 최종 목표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6511DB-EDB1-8190-B9E6-FD17A3071F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9693E8-3868-4504-93AF-45B1BE8A5283}"/>
              </a:ext>
            </a:extLst>
          </p:cNvPr>
          <p:cNvSpPr/>
          <p:nvPr/>
        </p:nvSpPr>
        <p:spPr>
          <a:xfrm>
            <a:off x="487960" y="2574493"/>
            <a:ext cx="11220548" cy="1678819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 </a:t>
            </a:r>
            <a:r>
              <a:rPr lang="ko-KR" altLang="en-US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이용해 보스턴 집 값 데이터를 활용하여</a:t>
            </a:r>
            <a:endParaRPr lang="en-US" altLang="ko-KR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 가격을 예측해 보자  </a:t>
            </a:r>
            <a:endParaRPr lang="en-US" altLang="ko-KR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F9646-66E4-21EF-A172-8593D2444818}"/>
              </a:ext>
            </a:extLst>
          </p:cNvPr>
          <p:cNvSpPr txBox="1"/>
          <p:nvPr/>
        </p:nvSpPr>
        <p:spPr>
          <a:xfrm>
            <a:off x="959004" y="260111"/>
            <a:ext cx="607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Regularization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6DEB00-3E99-A503-196E-539BAF5815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5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91919C-DBE7-114E-DA66-370702A51435}"/>
              </a:ext>
            </a:extLst>
          </p:cNvPr>
          <p:cNvSpPr txBox="1"/>
          <p:nvPr/>
        </p:nvSpPr>
        <p:spPr>
          <a:xfrm>
            <a:off x="959004" y="260111"/>
            <a:ext cx="7284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보스턴 주택 값 예측 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A3EAD-476C-49E2-BF45-DD1D69C4D964}"/>
              </a:ext>
            </a:extLst>
          </p:cNvPr>
          <p:cNvSpPr txBox="1"/>
          <p:nvPr/>
        </p:nvSpPr>
        <p:spPr>
          <a:xfrm>
            <a:off x="939115" y="2135693"/>
            <a:ext cx="101151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CRIM : </a:t>
            </a:r>
            <a:r>
              <a:rPr lang="ko-KR" altLang="en-US" sz="2000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지역별 범죄 발생률</a:t>
            </a:r>
            <a:endParaRPr lang="en-US" altLang="ko-KR" sz="2000" dirty="0">
              <a:solidFill>
                <a:srgbClr val="22222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 latinLnBrk="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ZN : 25,000</a:t>
            </a:r>
            <a:r>
              <a:rPr lang="ko-KR" altLang="en-US" sz="2000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평방 피트를 초과하는 거주 지역의 비율</a:t>
            </a:r>
            <a:endParaRPr lang="en-US" altLang="ko-KR" sz="2000" dirty="0">
              <a:solidFill>
                <a:srgbClr val="22222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 latinLnBrk="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IDUS : </a:t>
            </a:r>
            <a:r>
              <a:rPr lang="ko-KR" altLang="en-US" sz="2000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 상업 지역 넓이 비율</a:t>
            </a:r>
            <a:endParaRPr lang="en-US" altLang="ko-KR" sz="2000" dirty="0">
              <a:solidFill>
                <a:srgbClr val="22222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 latinLnBrk="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CHAS : 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찰스강에 대한 더미 변수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강의 경계에 위치한 경우는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1, 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아니면 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0)</a:t>
            </a:r>
          </a:p>
          <a:p>
            <a:pPr algn="l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NOX : </a:t>
            </a:r>
            <a:r>
              <a:rPr lang="ko-KR" altLang="en-US" sz="2000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일산화질소 농도</a:t>
            </a:r>
            <a:endParaRPr lang="en-US" altLang="ko-KR" sz="2000" dirty="0">
              <a:solidFill>
                <a:srgbClr val="22222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 latinLnBrk="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RM : </a:t>
            </a:r>
            <a:r>
              <a:rPr lang="ko-KR" altLang="en-US" sz="2000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거주할 수 있는 방 개수</a:t>
            </a:r>
            <a:endParaRPr lang="en-US" altLang="ko-KR" sz="2000" dirty="0">
              <a:solidFill>
                <a:srgbClr val="22222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 latinLnBrk="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AGE : 1940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 이전에 건축된 소유 주택의 비율</a:t>
            </a:r>
            <a:endParaRPr lang="en-US" altLang="ko-KR" sz="2000" b="0" i="0" dirty="0">
              <a:solidFill>
                <a:srgbClr val="222222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DIS : 5</a:t>
            </a:r>
            <a:r>
              <a:rPr lang="ko-KR" altLang="en-US" sz="2000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 주요 고용센터까지의 가중 거리</a:t>
            </a:r>
            <a:endParaRPr lang="en-US" altLang="ko-KR" sz="2000" dirty="0">
              <a:solidFill>
                <a:srgbClr val="22222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 latinLnBrk="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RAD : 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고속도로 접근 용이도</a:t>
            </a:r>
            <a:endParaRPr lang="en-US" altLang="ko-KR" sz="2000" b="0" i="0" dirty="0">
              <a:solidFill>
                <a:srgbClr val="222222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TAX : 10,000</a:t>
            </a:r>
            <a:r>
              <a:rPr lang="ko-KR" altLang="en-US" sz="2000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달러 당 재산세율</a:t>
            </a:r>
            <a:endParaRPr lang="en-US" altLang="ko-KR" sz="2000" dirty="0">
              <a:solidFill>
                <a:srgbClr val="22222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 latinLnBrk="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PTRATIO : </a:t>
            </a:r>
            <a:r>
              <a:rPr lang="ko-KR" altLang="en-US" sz="2000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지역의 교사와 학생 수 비율</a:t>
            </a:r>
            <a:endParaRPr lang="en-US" altLang="ko-KR" sz="2000" dirty="0">
              <a:solidFill>
                <a:srgbClr val="22222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 latinLnBrk="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B : 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지역의 흑인 거주 비율</a:t>
            </a:r>
            <a:endParaRPr lang="en-US" altLang="ko-KR" sz="2000" b="0" i="0" dirty="0">
              <a:solidFill>
                <a:srgbClr val="222222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LSTAT : </a:t>
            </a:r>
            <a:r>
              <a:rPr lang="ko-KR" altLang="en-US" sz="2000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하위 계층의 비율</a:t>
            </a:r>
            <a:endParaRPr lang="en-US" altLang="ko-KR" sz="2000" dirty="0">
              <a:solidFill>
                <a:srgbClr val="22222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6C4FA-E424-4C1B-BA6E-3A6E056299A0}"/>
              </a:ext>
            </a:extLst>
          </p:cNvPr>
          <p:cNvSpPr txBox="1"/>
          <p:nvPr/>
        </p:nvSpPr>
        <p:spPr>
          <a:xfrm>
            <a:off x="592748" y="1370149"/>
            <a:ext cx="60985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feature_names</a:t>
            </a:r>
            <a:endParaRPr lang="ko-KR" altLang="en-US" sz="2800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AD623F-0464-4FC5-C165-9400351F90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2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F3B6D0-87EE-40D6-A0C7-AD615C2171E9}"/>
              </a:ext>
            </a:extLst>
          </p:cNvPr>
          <p:cNvSpPr/>
          <p:nvPr/>
        </p:nvSpPr>
        <p:spPr>
          <a:xfrm>
            <a:off x="599004" y="1587267"/>
            <a:ext cx="11010029" cy="33591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제곱오차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(MSE)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</a:t>
            </a:r>
            <a:r>
              <a:rPr lang="ko-KR" altLang="en-US" sz="320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최소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되는 </a:t>
            </a:r>
            <a:r>
              <a:rPr lang="en-US" altLang="ko-KR" sz="320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320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찾는 방법</a:t>
            </a:r>
            <a:endParaRPr lang="en-US" altLang="ko-KR" sz="32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공식을 이용한 해석적 방법</a:t>
            </a:r>
            <a:r>
              <a:rPr lang="ko-KR" altLang="en-US" sz="28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(Ordinary Least Squares)</a:t>
            </a:r>
          </a:p>
          <a:p>
            <a:pPr marL="514350" indent="-514350">
              <a:buAutoNum type="arabicPeriod"/>
            </a:pPr>
            <a:endParaRPr lang="en-US" altLang="ko-KR" sz="3200" b="1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(Gradiendt Descent Algorithm)</a:t>
            </a:r>
          </a:p>
          <a:p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69F4A-B96F-29DF-4AFE-B6A978E39469}"/>
              </a:ext>
            </a:extLst>
          </p:cNvPr>
          <p:cNvSpPr txBox="1"/>
          <p:nvPr/>
        </p:nvSpPr>
        <p:spPr>
          <a:xfrm>
            <a:off x="959004" y="260111"/>
            <a:ext cx="6605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Regression (MSE)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1F7FC5-F9F0-B8C8-B482-4CFFD70011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6941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F3B6D0-87EE-40D6-A0C7-AD615C2171E9}"/>
              </a:ext>
            </a:extLst>
          </p:cNvPr>
          <p:cNvSpPr/>
          <p:nvPr/>
        </p:nvSpPr>
        <p:spPr>
          <a:xfrm>
            <a:off x="599004" y="1587267"/>
            <a:ext cx="11010029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공식을 이용한 해석적 방법 </a:t>
            </a:r>
            <a:r>
              <a:rPr lang="en-US" altLang="ko-KR" sz="24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(Ordinary Least Squares)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69F4A-B96F-29DF-4AFE-B6A978E39469}"/>
              </a:ext>
            </a:extLst>
          </p:cNvPr>
          <p:cNvSpPr txBox="1"/>
          <p:nvPr/>
        </p:nvSpPr>
        <p:spPr>
          <a:xfrm>
            <a:off x="959004" y="260111"/>
            <a:ext cx="6605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Regression (MSE)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1F7FC5-F9F0-B8C8-B482-4CFFD70011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019B02-21A5-31AF-69CE-3322D9BCB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09" y="3173262"/>
            <a:ext cx="2865818" cy="10214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1CDE11-B27D-30DD-CE44-C2D0D1DD8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735" y="2629896"/>
            <a:ext cx="4164678" cy="210813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B01F0F-4D4F-8E52-329E-717F14277609}"/>
              </a:ext>
            </a:extLst>
          </p:cNvPr>
          <p:cNvSpPr/>
          <p:nvPr/>
        </p:nvSpPr>
        <p:spPr>
          <a:xfrm>
            <a:off x="959004" y="2276325"/>
            <a:ext cx="10445875" cy="2757900"/>
          </a:xfrm>
          <a:prstGeom prst="rect">
            <a:avLst/>
          </a:prstGeom>
          <a:noFill/>
          <a:ln w="28575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5686CA63-99EE-FF19-7804-6C14BC202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406523"/>
              </p:ext>
            </p:extLst>
          </p:nvPr>
        </p:nvGraphicFramePr>
        <p:xfrm>
          <a:off x="8788539" y="2890436"/>
          <a:ext cx="2244552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2276">
                  <a:extLst>
                    <a:ext uri="{9D8B030D-6E8A-4147-A177-3AD203B41FA5}">
                      <a16:colId xmlns:a16="http://schemas.microsoft.com/office/drawing/2014/main" val="4205601253"/>
                    </a:ext>
                  </a:extLst>
                </a:gridCol>
                <a:gridCol w="1122276">
                  <a:extLst>
                    <a:ext uri="{9D8B030D-6E8A-4147-A177-3AD203B41FA5}">
                      <a16:colId xmlns:a16="http://schemas.microsoft.com/office/drawing/2014/main" val="3689406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X(hour)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y(score)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59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002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7628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EF4A42-E1CB-AD33-E7D5-2C9D759C6A12}"/>
              </a:ext>
            </a:extLst>
          </p:cNvPr>
          <p:cNvSpPr/>
          <p:nvPr/>
        </p:nvSpPr>
        <p:spPr>
          <a:xfrm>
            <a:off x="2982430" y="5384464"/>
            <a:ext cx="6227139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4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 Regression </a:t>
            </a:r>
            <a:r>
              <a:rPr lang="ko-KR" altLang="en-US" sz="24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내부에 구현되어 있다</a:t>
            </a:r>
            <a:r>
              <a:rPr lang="en-US" altLang="ko-KR" sz="24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1887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F3B6D0-87EE-40D6-A0C7-AD615C2171E9}"/>
              </a:ext>
            </a:extLst>
          </p:cNvPr>
          <p:cNvSpPr/>
          <p:nvPr/>
        </p:nvSpPr>
        <p:spPr>
          <a:xfrm>
            <a:off x="852003" y="1567170"/>
            <a:ext cx="11010029" cy="2407480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3200" dirty="0" err="1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r>
              <a:rPr lang="en-US" altLang="ko-KR" sz="32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(Gradient Descent Algorithm)</a:t>
            </a:r>
          </a:p>
          <a:p>
            <a:pPr>
              <a:lnSpc>
                <a:spcPct val="2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∙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제곱 오차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(MSE)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최소가 되게 하는 </a:t>
            </a:r>
            <a:r>
              <a:rPr lang="ko-KR" altLang="en-US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최적의 </a:t>
            </a:r>
            <a:r>
              <a:rPr lang="en-US" altLang="ko-KR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w, b</a:t>
            </a:r>
            <a:r>
              <a:rPr lang="ko-KR" altLang="en-US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찾는 방법론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∙ </a:t>
            </a:r>
            <a:r>
              <a:rPr lang="ko-KR" altLang="en-US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기계가 스스로 학습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한다는 머신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개념을 있게 한 핵심 알고리즘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69F4A-B96F-29DF-4AFE-B6A978E39469}"/>
              </a:ext>
            </a:extLst>
          </p:cNvPr>
          <p:cNvSpPr txBox="1"/>
          <p:nvPr/>
        </p:nvSpPr>
        <p:spPr>
          <a:xfrm>
            <a:off x="959004" y="260111"/>
            <a:ext cx="5041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1F7FC5-F9F0-B8C8-B482-4CFFD70011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1049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BCC18C-4CE7-418C-9262-1F73B7C66C19}"/>
              </a:ext>
            </a:extLst>
          </p:cNvPr>
          <p:cNvSpPr txBox="1"/>
          <p:nvPr/>
        </p:nvSpPr>
        <p:spPr>
          <a:xfrm>
            <a:off x="1301737" y="1263006"/>
            <a:ext cx="779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r>
              <a:rPr lang="ko-KR" altLang="en-US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(Gradient Descent Algorithm)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BDD740-83FF-47BF-BB31-08333B906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106" y="2023218"/>
            <a:ext cx="6049788" cy="400452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EA49BAC-1A1F-4A98-91BD-3EB9EF1E6C6E}"/>
              </a:ext>
            </a:extLst>
          </p:cNvPr>
          <p:cNvSpPr/>
          <p:nvPr/>
        </p:nvSpPr>
        <p:spPr>
          <a:xfrm>
            <a:off x="3071105" y="2023218"/>
            <a:ext cx="6049788" cy="4004520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2E70D6-27DC-C2D1-9068-9BD2EC129534}"/>
              </a:ext>
            </a:extLst>
          </p:cNvPr>
          <p:cNvSpPr txBox="1"/>
          <p:nvPr/>
        </p:nvSpPr>
        <p:spPr>
          <a:xfrm>
            <a:off x="959004" y="260111"/>
            <a:ext cx="5041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04CFD53-C136-A125-641F-786F68FEE4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2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3EC7912-E735-4E60-B989-E9F3D89D3863}"/>
              </a:ext>
            </a:extLst>
          </p:cNvPr>
          <p:cNvSpPr/>
          <p:nvPr/>
        </p:nvSpPr>
        <p:spPr>
          <a:xfrm>
            <a:off x="1481070" y="1511576"/>
            <a:ext cx="9311426" cy="2566050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및 선형 회귀의 개념과 필요성을 이해하고 숙지한다</a:t>
            </a:r>
            <a:r>
              <a:rPr lang="en-US" altLang="ko-KR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모델의 평가지표를 이해하고 그 종류를 숙지한다</a:t>
            </a:r>
            <a:r>
              <a:rPr lang="en-US" altLang="ko-KR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경사하강법의</a:t>
            </a: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개념과 그 종류를 이해하고 숙지한다</a:t>
            </a:r>
            <a:r>
              <a:rPr lang="en-US" altLang="ko-KR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5E3E1-929C-8F60-7131-BB4ADD880BAE}"/>
              </a:ext>
            </a:extLst>
          </p:cNvPr>
          <p:cNvSpPr txBox="1"/>
          <p:nvPr/>
        </p:nvSpPr>
        <p:spPr>
          <a:xfrm>
            <a:off x="959004" y="260111"/>
            <a:ext cx="1638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목표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78F6E9-D515-CAE1-25E1-9809D04FCC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05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035301-20A2-4792-B9B7-0E4AEB12F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16"/>
          <a:stretch/>
        </p:blipFill>
        <p:spPr>
          <a:xfrm>
            <a:off x="10332" y="896967"/>
            <a:ext cx="12181668" cy="5828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4B4BD-34A5-463D-9CF5-1DADEA58DA3D}"/>
              </a:ext>
            </a:extLst>
          </p:cNvPr>
          <p:cNvSpPr txBox="1"/>
          <p:nvPr/>
        </p:nvSpPr>
        <p:spPr>
          <a:xfrm>
            <a:off x="359251" y="2906056"/>
            <a:ext cx="2786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회귀의 비용함수</a:t>
            </a:r>
            <a:endParaRPr lang="en-US" altLang="ko-KR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 </a:t>
            </a:r>
            <a:r>
              <a:rPr lang="ko-KR" altLang="en-US" dirty="0" err="1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평균제곱오차</a:t>
            </a:r>
            <a:r>
              <a:rPr lang="en-US" altLang="ko-KR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(MSE)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13401A-70E0-4450-A8C6-0F89228F7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51" y="3735342"/>
            <a:ext cx="3032525" cy="918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EE2200-E23A-4926-842D-36FCEDEE943C}"/>
              </a:ext>
            </a:extLst>
          </p:cNvPr>
          <p:cNvSpPr txBox="1"/>
          <p:nvPr/>
        </p:nvSpPr>
        <p:spPr>
          <a:xfrm>
            <a:off x="6822547" y="3699196"/>
            <a:ext cx="168968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비용함수가 최소가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되는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39DCCA9-E816-4F42-87A7-D42583C2F88B}"/>
              </a:ext>
            </a:extLst>
          </p:cNvPr>
          <p:cNvSpPr/>
          <p:nvPr/>
        </p:nvSpPr>
        <p:spPr>
          <a:xfrm>
            <a:off x="5527603" y="4086902"/>
            <a:ext cx="84063" cy="733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7BCF0E-D838-4458-BD2A-43072E927A2D}"/>
              </a:ext>
            </a:extLst>
          </p:cNvPr>
          <p:cNvSpPr txBox="1"/>
          <p:nvPr/>
        </p:nvSpPr>
        <p:spPr>
          <a:xfrm>
            <a:off x="7383319" y="2319765"/>
            <a:ext cx="112891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 Descent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EAAEF6-4F8F-415A-85B4-397338BADA5E}"/>
              </a:ext>
            </a:extLst>
          </p:cNvPr>
          <p:cNvSpPr txBox="1"/>
          <p:nvPr/>
        </p:nvSpPr>
        <p:spPr>
          <a:xfrm>
            <a:off x="3105732" y="2309071"/>
            <a:ext cx="10386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비용함수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 Cost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func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 MSE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58E24-9A75-4AF8-ABAA-C6992522CB86}"/>
              </a:ext>
            </a:extLst>
          </p:cNvPr>
          <p:cNvSpPr txBox="1"/>
          <p:nvPr/>
        </p:nvSpPr>
        <p:spPr>
          <a:xfrm>
            <a:off x="5262015" y="2274090"/>
            <a:ext cx="63796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임의의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/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시작점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3FA0C-2F53-4545-A975-FC75CC786533}"/>
              </a:ext>
            </a:extLst>
          </p:cNvPr>
          <p:cNvSpPr txBox="1"/>
          <p:nvPr/>
        </p:nvSpPr>
        <p:spPr>
          <a:xfrm>
            <a:off x="6779624" y="4414558"/>
            <a:ext cx="33881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C7877-74CE-4214-8AAA-94B86D7A94E4}"/>
              </a:ext>
            </a:extLst>
          </p:cNvPr>
          <p:cNvSpPr txBox="1"/>
          <p:nvPr/>
        </p:nvSpPr>
        <p:spPr>
          <a:xfrm>
            <a:off x="5399738" y="4414558"/>
            <a:ext cx="33881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36281-55A6-BBD7-84B3-C869CB0A1BB7}"/>
              </a:ext>
            </a:extLst>
          </p:cNvPr>
          <p:cNvSpPr txBox="1"/>
          <p:nvPr/>
        </p:nvSpPr>
        <p:spPr>
          <a:xfrm>
            <a:off x="959004" y="260111"/>
            <a:ext cx="5041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3467C69-1A1B-D916-5011-BB641685522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A41EA7-4312-B25C-5D83-9C9C8936BF8F}"/>
              </a:ext>
            </a:extLst>
          </p:cNvPr>
          <p:cNvSpPr txBox="1"/>
          <p:nvPr/>
        </p:nvSpPr>
        <p:spPr>
          <a:xfrm>
            <a:off x="166664" y="3478097"/>
            <a:ext cx="3962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기업에서는 생산비용을 비용함수로 설정</a:t>
            </a:r>
            <a:endParaRPr lang="en-US" altLang="ko-KR" sz="1600" b="1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600" b="1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→ 가장 낮은 생산비용을 구해서 이익 극대화</a:t>
            </a:r>
            <a:br>
              <a:rPr lang="en-US" altLang="ko-KR" sz="1600" b="1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600" b="1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그럼 머신러닝에서는</a:t>
            </a:r>
            <a:r>
              <a:rPr lang="en-US" altLang="ko-KR" sz="1600" b="1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74281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AE8A3E72-0933-675C-20EB-15CF765C808B}"/>
              </a:ext>
            </a:extLst>
          </p:cNvPr>
          <p:cNvSpPr/>
          <p:nvPr/>
        </p:nvSpPr>
        <p:spPr>
          <a:xfrm>
            <a:off x="7069249" y="2594919"/>
            <a:ext cx="4188461" cy="2137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035301-20A2-4792-B9B7-0E4AEB12F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01" t="29370" r="28284" b="28829"/>
          <a:stretch/>
        </p:blipFill>
        <p:spPr>
          <a:xfrm>
            <a:off x="959004" y="2940909"/>
            <a:ext cx="5813003" cy="31509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936281-55A6-BBD7-84B3-C869CB0A1BB7}"/>
              </a:ext>
            </a:extLst>
          </p:cNvPr>
          <p:cNvSpPr txBox="1"/>
          <p:nvPr/>
        </p:nvSpPr>
        <p:spPr>
          <a:xfrm>
            <a:off x="959004" y="260111"/>
            <a:ext cx="5041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3467C69-1A1B-D916-5011-BB64168552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32806F-F08F-F8DC-1780-28DDC87097EC}"/>
              </a:ext>
            </a:extLst>
          </p:cNvPr>
          <p:cNvSpPr txBox="1"/>
          <p:nvPr/>
        </p:nvSpPr>
        <p:spPr>
          <a:xfrm>
            <a:off x="1135463" y="1235948"/>
            <a:ext cx="7023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 </a:t>
            </a:r>
            <a:r>
              <a:rPr lang="en-US" altLang="ko-KR" sz="240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(Gradient Descent Algorithm)</a:t>
            </a:r>
            <a:endParaRPr lang="ko-KR" altLang="en-US" sz="240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61326-AE40-0A0C-F810-E2B975CB0145}"/>
              </a:ext>
            </a:extLst>
          </p:cNvPr>
          <p:cNvSpPr txBox="1"/>
          <p:nvPr/>
        </p:nvSpPr>
        <p:spPr>
          <a:xfrm>
            <a:off x="7188874" y="2756640"/>
            <a:ext cx="38923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 </a:t>
            </a:r>
            <a:br>
              <a:rPr lang="en-US" altLang="ko-KR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(Gradient Descent Algorithm)</a:t>
            </a:r>
          </a:p>
          <a:p>
            <a:pPr algn="ctr"/>
            <a:endParaRPr lang="en-US" altLang="ko-KR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비용함수의 기울기</a:t>
            </a:r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</a:t>
            </a:r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구하여</a:t>
            </a:r>
            <a:endParaRPr lang="en-US" altLang="ko-KR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기울기가 낮은 쪽으로 계속 이동하여 </a:t>
            </a:r>
            <a:endParaRPr lang="en-US" altLang="ko-KR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값을 최적화 시키는 방법</a:t>
            </a:r>
            <a:endParaRPr lang="en-US" altLang="ko-KR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39D73FA-3621-D626-0DC7-A75378B2E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0386" y="2088182"/>
            <a:ext cx="3032525" cy="9184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9FC07D-0FB8-BDDF-0E39-B1D9497DCA44}"/>
              </a:ext>
            </a:extLst>
          </p:cNvPr>
          <p:cNvSpPr txBox="1"/>
          <p:nvPr/>
        </p:nvSpPr>
        <p:spPr>
          <a:xfrm>
            <a:off x="1110748" y="2133254"/>
            <a:ext cx="1099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비용함수</a:t>
            </a:r>
            <a:endParaRPr lang="en-US" altLang="ko-KR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= </a:t>
            </a:r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오차</a:t>
            </a:r>
            <a:endParaRPr lang="en-US" altLang="ko-KR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= MSE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EBC22E-F4D9-0E17-A1CC-8D343C298BEC}"/>
              </a:ext>
            </a:extLst>
          </p:cNvPr>
          <p:cNvSpPr/>
          <p:nvPr/>
        </p:nvSpPr>
        <p:spPr>
          <a:xfrm>
            <a:off x="1135462" y="3338039"/>
            <a:ext cx="545057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1669122-BC81-00C4-BB4A-94CD658B131D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1407991" y="3056584"/>
            <a:ext cx="252576" cy="2814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7FFD3A-485B-3954-DC87-F9AAEDE4633C}"/>
              </a:ext>
            </a:extLst>
          </p:cNvPr>
          <p:cNvSpPr txBox="1"/>
          <p:nvPr/>
        </p:nvSpPr>
        <p:spPr>
          <a:xfrm>
            <a:off x="7069249" y="5271600"/>
            <a:ext cx="418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MSE</a:t>
            </a:r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최소가 되는 </a:t>
            </a:r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b</a:t>
            </a:r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찾는 방법론</a:t>
            </a:r>
            <a:endParaRPr lang="en-US" altLang="ko-KR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B355BE00-3F4C-5F4B-A3DC-CC0E63FA09F7}"/>
              </a:ext>
            </a:extLst>
          </p:cNvPr>
          <p:cNvSpPr/>
          <p:nvPr/>
        </p:nvSpPr>
        <p:spPr>
          <a:xfrm>
            <a:off x="8968246" y="4898171"/>
            <a:ext cx="333633" cy="30891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8963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3" grpId="0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4831A9-F06B-DF3D-A2DB-4070E6D71BB9}"/>
              </a:ext>
            </a:extLst>
          </p:cNvPr>
          <p:cNvSpPr txBox="1"/>
          <p:nvPr/>
        </p:nvSpPr>
        <p:spPr>
          <a:xfrm>
            <a:off x="959004" y="260111"/>
            <a:ext cx="5041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FEFC7B-21D1-625A-C721-B3B865668A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488B29-A0FC-1F4C-C046-30F5A0F4D85B}"/>
              </a:ext>
            </a:extLst>
          </p:cNvPr>
          <p:cNvSpPr txBox="1"/>
          <p:nvPr/>
        </p:nvSpPr>
        <p:spPr>
          <a:xfrm>
            <a:off x="1135463" y="1235948"/>
            <a:ext cx="7023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 </a:t>
            </a:r>
            <a:r>
              <a:rPr lang="en-US" altLang="ko-KR" sz="240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(Gradient Descent Algorithm)</a:t>
            </a:r>
            <a:endParaRPr lang="ko-KR" altLang="en-US" sz="240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CD4E27-8245-57A4-E2D9-CB0F2C263F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37" t="30899" r="67659" b="35518"/>
          <a:stretch/>
        </p:blipFill>
        <p:spPr>
          <a:xfrm>
            <a:off x="3630711" y="3075194"/>
            <a:ext cx="4042967" cy="34365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650C4E-430E-FED0-2B1B-9E9C24EFC15D}"/>
              </a:ext>
            </a:extLst>
          </p:cNvPr>
          <p:cNvSpPr txBox="1"/>
          <p:nvPr/>
        </p:nvSpPr>
        <p:spPr>
          <a:xfrm>
            <a:off x="1446960" y="1811676"/>
            <a:ext cx="3034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우선 임의로 </a:t>
            </a:r>
            <a:r>
              <a:rPr lang="en-US" altLang="ko-KR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값을 설정</a:t>
            </a:r>
            <a:endParaRPr lang="en-US" altLang="ko-KR" sz="20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78EB1-FB6A-B6CE-7BBA-CE1835EF0CD6}"/>
              </a:ext>
            </a:extLst>
          </p:cNvPr>
          <p:cNvSpPr txBox="1"/>
          <p:nvPr/>
        </p:nvSpPr>
        <p:spPr>
          <a:xfrm>
            <a:off x="1527347" y="2367308"/>
            <a:ext cx="8249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운이 아주 좋으면 최적의 값이겠지만 그렇지 않을 확률이 훨씬 더 큼</a:t>
            </a:r>
            <a:endParaRPr lang="en-US" altLang="ko-KR" sz="20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대부분 최적의 </a:t>
            </a:r>
            <a:r>
              <a:rPr lang="en-US" altLang="ko-KR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값과는 거리가 먼 것이 설정</a:t>
            </a:r>
            <a:endParaRPr lang="en-US" altLang="ko-KR" sz="20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0A878B7-9147-03ED-31F3-8300D428D87E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094514" y="4129873"/>
            <a:ext cx="0" cy="176851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7FE4DC6-FAD9-E41E-FFED-99F619A165F8}"/>
              </a:ext>
            </a:extLst>
          </p:cNvPr>
          <p:cNvSpPr txBox="1"/>
          <p:nvPr/>
        </p:nvSpPr>
        <p:spPr>
          <a:xfrm>
            <a:off x="4384341" y="5898383"/>
            <a:ext cx="1420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초기 </a:t>
            </a:r>
            <a:r>
              <a:rPr lang="en-US" altLang="ko-KR" sz="1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  <a:r>
              <a: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</a:t>
            </a:r>
          </a:p>
        </p:txBody>
      </p:sp>
    </p:spTree>
    <p:extLst>
      <p:ext uri="{BB962C8B-B14F-4D97-AF65-F5344CB8AC3E}">
        <p14:creationId xmlns:p14="http://schemas.microsoft.com/office/powerpoint/2010/main" val="378731032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4831A9-F06B-DF3D-A2DB-4070E6D71BB9}"/>
              </a:ext>
            </a:extLst>
          </p:cNvPr>
          <p:cNvSpPr txBox="1"/>
          <p:nvPr/>
        </p:nvSpPr>
        <p:spPr>
          <a:xfrm>
            <a:off x="959004" y="260111"/>
            <a:ext cx="5041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FEFC7B-21D1-625A-C721-B3B865668A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488B29-A0FC-1F4C-C046-30F5A0F4D85B}"/>
              </a:ext>
            </a:extLst>
          </p:cNvPr>
          <p:cNvSpPr txBox="1"/>
          <p:nvPr/>
        </p:nvSpPr>
        <p:spPr>
          <a:xfrm>
            <a:off x="1135463" y="1235948"/>
            <a:ext cx="7023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 </a:t>
            </a:r>
            <a:r>
              <a:rPr lang="en-US" altLang="ko-KR" sz="240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(Gradient Descent Algorithm)</a:t>
            </a:r>
            <a:endParaRPr lang="ko-KR" altLang="en-US" sz="240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50C4E-430E-FED0-2B1B-9E9C24EFC15D}"/>
              </a:ext>
            </a:extLst>
          </p:cNvPr>
          <p:cNvSpPr txBox="1"/>
          <p:nvPr/>
        </p:nvSpPr>
        <p:spPr>
          <a:xfrm>
            <a:off x="1446960" y="1811676"/>
            <a:ext cx="3034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우선 임의로 </a:t>
            </a:r>
            <a:r>
              <a:rPr lang="en-US" altLang="ko-KR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값을 설정</a:t>
            </a:r>
            <a:endParaRPr lang="en-US" altLang="ko-KR" sz="20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78EB1-FB6A-B6CE-7BBA-CE1835EF0CD6}"/>
              </a:ext>
            </a:extLst>
          </p:cNvPr>
          <p:cNvSpPr txBox="1"/>
          <p:nvPr/>
        </p:nvSpPr>
        <p:spPr>
          <a:xfrm>
            <a:off x="1527347" y="2367308"/>
            <a:ext cx="8249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최적의 </a:t>
            </a:r>
            <a:r>
              <a:rPr lang="en-US" altLang="ko-KR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값을 찾아가기 위해서 시작점에서 손실 곡선의 기울기를 계산 →</a:t>
            </a:r>
            <a:br>
              <a:rPr lang="en-US" altLang="ko-KR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비용함수를 </a:t>
            </a:r>
            <a:r>
              <a:rPr lang="en-US" altLang="ko-KR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대해서 편미분</a:t>
            </a:r>
            <a:endParaRPr lang="en-US" altLang="ko-KR" sz="20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AutoNum type="arabicParenBoth"/>
            </a:pP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파라미터를 곱한 것을 초기 설정된 </a:t>
            </a:r>
            <a:r>
              <a:rPr lang="en-US" altLang="ko-KR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값에서 빼 줌</a:t>
            </a:r>
            <a:endParaRPr lang="en-US" altLang="ko-KR" sz="20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63957-DC12-6092-04B9-E135FE9591CB}"/>
              </a:ext>
            </a:extLst>
          </p:cNvPr>
          <p:cNvSpPr txBox="1"/>
          <p:nvPr/>
        </p:nvSpPr>
        <p:spPr>
          <a:xfrm>
            <a:off x="1527347" y="3695365"/>
            <a:ext cx="935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학습률</a:t>
            </a:r>
            <a:r>
              <a:rPr lang="en-US" altLang="ko-KR" sz="200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(Learning rate) </a:t>
            </a:r>
            <a:r>
              <a:rPr lang="en-US" altLang="ko-KR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기울기의 보폭</a:t>
            </a:r>
            <a:endParaRPr lang="en-US" altLang="ko-KR" sz="20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학습률이 너무 작으면 최적의 </a:t>
            </a:r>
            <a:r>
              <a:rPr lang="en-US" altLang="ko-KR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찾는데 오래 걸리고 크면 건너뛰어 버릴수 있음</a:t>
            </a:r>
            <a:endParaRPr lang="en-US" altLang="ko-KR" sz="20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14C3343-D90D-B992-0762-598DB6062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433" y="4948164"/>
            <a:ext cx="2562583" cy="102884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E7BCC7C-B836-8796-BEE6-8EE04AEAD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55" y="4967217"/>
            <a:ext cx="2610214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7241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B4E114-4DF6-4EFD-96B5-19B70D6D7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33"/>
          <a:stretch/>
        </p:blipFill>
        <p:spPr>
          <a:xfrm>
            <a:off x="0" y="1074197"/>
            <a:ext cx="12192000" cy="5780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4831A9-F06B-DF3D-A2DB-4070E6D71BB9}"/>
              </a:ext>
            </a:extLst>
          </p:cNvPr>
          <p:cNvSpPr txBox="1"/>
          <p:nvPr/>
        </p:nvSpPr>
        <p:spPr>
          <a:xfrm>
            <a:off x="959004" y="260111"/>
            <a:ext cx="5041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FEFC7B-21D1-625A-C721-B3B865668A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8498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845F24-0CAE-41CF-B060-43EC1909B577}"/>
              </a:ext>
            </a:extLst>
          </p:cNvPr>
          <p:cNvSpPr txBox="1"/>
          <p:nvPr/>
        </p:nvSpPr>
        <p:spPr>
          <a:xfrm>
            <a:off x="588305" y="1257633"/>
            <a:ext cx="73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r>
              <a:rPr lang="en-US" altLang="ko-KR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(Gradient Descent Algorithm)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A9F400-9B8F-4848-8E86-CD37A1A350C9}"/>
              </a:ext>
            </a:extLst>
          </p:cNvPr>
          <p:cNvGrpSpPr/>
          <p:nvPr/>
        </p:nvGrpSpPr>
        <p:grpSpPr>
          <a:xfrm>
            <a:off x="2746684" y="1913149"/>
            <a:ext cx="8339243" cy="4419241"/>
            <a:chOff x="2708976" y="1913149"/>
            <a:chExt cx="8339243" cy="441924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412849B-B9ED-4881-8414-D66AB796A7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963"/>
            <a:stretch/>
          </p:blipFill>
          <p:spPr>
            <a:xfrm>
              <a:off x="3010634" y="4391091"/>
              <a:ext cx="8037585" cy="194129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B589735-269F-489D-897E-545D9E63C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8976" y="1913149"/>
              <a:ext cx="8251635" cy="223464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70875-ADB4-4A0E-97B7-88817EEBBEDD}"/>
              </a:ext>
            </a:extLst>
          </p:cNvPr>
          <p:cNvSpPr txBox="1"/>
          <p:nvPr/>
        </p:nvSpPr>
        <p:spPr>
          <a:xfrm>
            <a:off x="264809" y="2723255"/>
            <a:ext cx="2619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최적의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찾는 과정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6D1826-E6F2-41AB-BCC7-E604EB423F72}"/>
              </a:ext>
            </a:extLst>
          </p:cNvPr>
          <p:cNvSpPr txBox="1"/>
          <p:nvPr/>
        </p:nvSpPr>
        <p:spPr>
          <a:xfrm>
            <a:off x="385835" y="5053657"/>
            <a:ext cx="2377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최적의 직선을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생성하는 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4BD9E-D069-CDF6-D2BF-5ECBEC231E07}"/>
              </a:ext>
            </a:extLst>
          </p:cNvPr>
          <p:cNvSpPr txBox="1"/>
          <p:nvPr/>
        </p:nvSpPr>
        <p:spPr>
          <a:xfrm>
            <a:off x="959004" y="260111"/>
            <a:ext cx="5041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776E50-B433-4119-2ABA-4074551CA3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9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7BB2AF-17ED-4D87-AE3C-7E8685FB1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80"/>
          <a:stretch/>
        </p:blipFill>
        <p:spPr>
          <a:xfrm>
            <a:off x="0" y="1012053"/>
            <a:ext cx="12192000" cy="582873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F456FF0-291A-41BA-8D67-E3A6F55DD83C}"/>
              </a:ext>
            </a:extLst>
          </p:cNvPr>
          <p:cNvGrpSpPr/>
          <p:nvPr/>
        </p:nvGrpSpPr>
        <p:grpSpPr>
          <a:xfrm>
            <a:off x="4591585" y="5841099"/>
            <a:ext cx="3008830" cy="848305"/>
            <a:chOff x="4018698" y="5881811"/>
            <a:chExt cx="3008830" cy="84830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F06D5C5-8F15-41C8-8C78-6AE6457AF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8698" y="5881811"/>
              <a:ext cx="3008830" cy="84830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A8E071A-8CAF-447C-A67D-7BC8B5A93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88609" y="6158287"/>
              <a:ext cx="220032" cy="308045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F5E8E7-E48B-4B84-BECE-AEF25675034D}"/>
              </a:ext>
            </a:extLst>
          </p:cNvPr>
          <p:cNvSpPr/>
          <p:nvPr/>
        </p:nvSpPr>
        <p:spPr>
          <a:xfrm>
            <a:off x="6029862" y="6117575"/>
            <a:ext cx="268918" cy="308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F71C99-E111-4A22-91E7-9B9746211CE8}"/>
              </a:ext>
            </a:extLst>
          </p:cNvPr>
          <p:cNvSpPr txBox="1"/>
          <p:nvPr/>
        </p:nvSpPr>
        <p:spPr>
          <a:xfrm>
            <a:off x="5724931" y="5717367"/>
            <a:ext cx="862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학습률</a:t>
            </a:r>
            <a:endParaRPr lang="ko-KR" altLang="en-US" sz="14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2B148C-855D-4682-B7B9-A71346E5F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157" y="3025542"/>
            <a:ext cx="536108" cy="3216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CA51AE-4F91-40CC-8E25-555754CB1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805" y="3002802"/>
            <a:ext cx="536108" cy="3216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48005D-0469-7F31-731F-6A611C90B2FB}"/>
              </a:ext>
            </a:extLst>
          </p:cNvPr>
          <p:cNvSpPr txBox="1"/>
          <p:nvPr/>
        </p:nvSpPr>
        <p:spPr>
          <a:xfrm>
            <a:off x="959004" y="260111"/>
            <a:ext cx="5041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0DFC81D-9327-403B-DF60-931AF41012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C349DF-303B-32EC-F750-369B5ACC47D5}"/>
              </a:ext>
            </a:extLst>
          </p:cNvPr>
          <p:cNvSpPr txBox="1"/>
          <p:nvPr/>
        </p:nvSpPr>
        <p:spPr>
          <a:xfrm>
            <a:off x="1820745" y="1834132"/>
            <a:ext cx="447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학습률</a:t>
            </a:r>
            <a:r>
              <a:rPr lang="en-US" altLang="ko-KR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(Learning rate) </a:t>
            </a:r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기울기의 보폭</a:t>
            </a:r>
          </a:p>
        </p:txBody>
      </p:sp>
    </p:spTree>
    <p:extLst>
      <p:ext uri="{BB962C8B-B14F-4D97-AF65-F5344CB8AC3E}">
        <p14:creationId xmlns:p14="http://schemas.microsoft.com/office/powerpoint/2010/main" val="174677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A175B6-92F2-4264-AB8A-D56401B4C9F1}"/>
              </a:ext>
            </a:extLst>
          </p:cNvPr>
          <p:cNvSpPr txBox="1"/>
          <p:nvPr/>
        </p:nvSpPr>
        <p:spPr>
          <a:xfrm>
            <a:off x="1301737" y="1272242"/>
            <a:ext cx="779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r>
              <a:rPr lang="ko-KR" altLang="en-US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(Gradient Descent Algorithm)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09B17F-8F3E-49CE-9D50-7F93DE1C48C1}"/>
              </a:ext>
            </a:extLst>
          </p:cNvPr>
          <p:cNvGrpSpPr/>
          <p:nvPr/>
        </p:nvGrpSpPr>
        <p:grpSpPr>
          <a:xfrm>
            <a:off x="2127837" y="2255093"/>
            <a:ext cx="7936325" cy="3790599"/>
            <a:chOff x="2127837" y="2255093"/>
            <a:chExt cx="7936325" cy="37905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C2443AF-3BAB-4885-9784-E55F3295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CFEFF"/>
                </a:clrFrom>
                <a:clrTo>
                  <a:srgbClr val="FCFE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27837" y="2333609"/>
              <a:ext cx="7936325" cy="371208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D15A9B-6F1F-4C02-B149-A66CED7A463F}"/>
                </a:ext>
              </a:extLst>
            </p:cNvPr>
            <p:cNvSpPr txBox="1"/>
            <p:nvPr/>
          </p:nvSpPr>
          <p:spPr>
            <a:xfrm>
              <a:off x="3125700" y="2264128"/>
              <a:ext cx="132892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lr</a:t>
              </a:r>
              <a:r>
                <a:rPr lang="en-US" altLang="ko-KR" sz="16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= 0.02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F21DA2-9EEF-4CDB-A012-53C508E2A6F5}"/>
                </a:ext>
              </a:extLst>
            </p:cNvPr>
            <p:cNvSpPr txBox="1"/>
            <p:nvPr/>
          </p:nvSpPr>
          <p:spPr>
            <a:xfrm>
              <a:off x="5489582" y="2264128"/>
              <a:ext cx="132892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lr</a:t>
              </a:r>
              <a:r>
                <a:rPr lang="en-US" altLang="ko-KR" sz="16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= 0.1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3E5AAB-57D1-4953-A3F7-07B7490DEAF8}"/>
                </a:ext>
              </a:extLst>
            </p:cNvPr>
            <p:cNvSpPr txBox="1"/>
            <p:nvPr/>
          </p:nvSpPr>
          <p:spPr>
            <a:xfrm>
              <a:off x="7853636" y="2264127"/>
              <a:ext cx="132892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lr</a:t>
              </a:r>
              <a:r>
                <a:rPr lang="en-US" altLang="ko-KR" sz="16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= 0.5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AEE7D03-725E-4DDF-84C7-85A25C6EC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1429" y="2264127"/>
              <a:ext cx="220032" cy="30804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188E177-7A1E-494D-9ADF-E14A4528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2451" y="2258860"/>
              <a:ext cx="220032" cy="30804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E691C50-DF63-40B5-8C8A-D454A2BA6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6333" y="2255093"/>
              <a:ext cx="220032" cy="30804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BB2852C-0E2A-72F0-A780-494E06F8A2D7}"/>
              </a:ext>
            </a:extLst>
          </p:cNvPr>
          <p:cNvSpPr txBox="1"/>
          <p:nvPr/>
        </p:nvSpPr>
        <p:spPr>
          <a:xfrm>
            <a:off x="959004" y="260111"/>
            <a:ext cx="5041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0621552-3DCD-9114-23AF-2F85CD06B4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2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45CDD9B-E254-430B-985C-CDE428895CED}"/>
              </a:ext>
            </a:extLst>
          </p:cNvPr>
          <p:cNvSpPr txBox="1"/>
          <p:nvPr/>
        </p:nvSpPr>
        <p:spPr>
          <a:xfrm>
            <a:off x="559117" y="1364187"/>
            <a:ext cx="8534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확률적 </a:t>
            </a:r>
            <a:r>
              <a:rPr lang="ko-KR" altLang="en-US" sz="2800" dirty="0" err="1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r>
              <a:rPr lang="en-US" altLang="ko-KR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(Stochastic Gradient Descent)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2DB475-2D65-49E2-8F6D-2E4A90726380}"/>
              </a:ext>
            </a:extLst>
          </p:cNvPr>
          <p:cNvSpPr txBox="1"/>
          <p:nvPr/>
        </p:nvSpPr>
        <p:spPr>
          <a:xfrm>
            <a:off x="963189" y="2128257"/>
            <a:ext cx="10873678" cy="2624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∙ 큰 데이터셋에서 일반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경사하강법의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느린 단점을 보완하기 위한 방식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∙ 전체 데이터가 아닌 </a:t>
            </a:r>
            <a:r>
              <a:rPr lang="ko-KR" altLang="en-US" sz="2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일부 데이터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만으로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w, b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값을 업데이트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따라서 항상 좋은 방향으로만 업데이트가 일어나지는 않음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일부 데이터로 판단하기 때문에 속도가 빠름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수가 많을 때 유리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0023A-F96F-6B12-20BE-871CC9F32E26}"/>
              </a:ext>
            </a:extLst>
          </p:cNvPr>
          <p:cNvSpPr txBox="1"/>
          <p:nvPr/>
        </p:nvSpPr>
        <p:spPr>
          <a:xfrm>
            <a:off x="959004" y="260111"/>
            <a:ext cx="6229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확률적 </a:t>
            </a:r>
            <a:r>
              <a:rPr lang="ko-KR" altLang="en-US" sz="3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6324DC-5AE3-8825-A6DD-C682CF094E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3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E5A454C-88D8-43C5-B0F2-87AD7C07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63" y="1437325"/>
            <a:ext cx="4712485" cy="20944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28842C-D7E0-4327-B123-C3C098B71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959" y="1437325"/>
            <a:ext cx="4826874" cy="2094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74D25D-F544-4767-AD9B-220A8FB8D979}"/>
              </a:ext>
            </a:extLst>
          </p:cNvPr>
          <p:cNvSpPr txBox="1"/>
          <p:nvPr/>
        </p:nvSpPr>
        <p:spPr>
          <a:xfrm>
            <a:off x="785696" y="3744411"/>
            <a:ext cx="4712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0090D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endParaRPr lang="en-US" altLang="ko-KR" sz="2400" dirty="0">
              <a:solidFill>
                <a:srgbClr val="0090D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0090D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(Gradient Descent Algorithm)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DD9B-E254-430B-985C-CDE428895CED}"/>
              </a:ext>
            </a:extLst>
          </p:cNvPr>
          <p:cNvSpPr txBox="1"/>
          <p:nvPr/>
        </p:nvSpPr>
        <p:spPr>
          <a:xfrm>
            <a:off x="6565635" y="3744412"/>
            <a:ext cx="4613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90D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확률적 </a:t>
            </a:r>
            <a:r>
              <a:rPr lang="ko-KR" altLang="en-US" sz="2400" dirty="0" err="1">
                <a:solidFill>
                  <a:srgbClr val="0090D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endParaRPr lang="en-US" altLang="ko-KR" sz="2400" dirty="0">
              <a:solidFill>
                <a:srgbClr val="0090D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0090D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(Stochastic Gradient Descent)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AB880E-1210-4AC3-BDEA-9F4489A45621}"/>
              </a:ext>
            </a:extLst>
          </p:cNvPr>
          <p:cNvSpPr txBox="1"/>
          <p:nvPr/>
        </p:nvSpPr>
        <p:spPr>
          <a:xfrm>
            <a:off x="836030" y="4811212"/>
            <a:ext cx="47124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전체 데이터를 이용하여 경사를 구하기 때문에 </a:t>
            </a:r>
            <a:endParaRPr lang="en-US" altLang="ko-KR" dirty="0">
              <a:solidFill>
                <a:srgbClr val="22222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 latinLnBrk="0"/>
            <a:r>
              <a:rPr lang="en-US" altLang="ko-KR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최저점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수렴이 안정적</a:t>
            </a:r>
            <a:endParaRPr lang="en-US" altLang="ko-KR" b="0" i="0" dirty="0">
              <a:solidFill>
                <a:schemeClr val="accent2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전체 데이터를 모두 한 번에 처리하기 때문에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pPr algn="l" latinLnBrk="0"/>
            <a:r>
              <a:rPr lang="en-US" altLang="ko-KR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속도가 느리고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메모리가 많이 필요</a:t>
            </a:r>
            <a:endParaRPr lang="en-US" altLang="ko-KR" b="0" i="0" dirty="0">
              <a:solidFill>
                <a:schemeClr val="accent2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3B643C-5424-47D1-91C0-1A065D6AF597}"/>
              </a:ext>
            </a:extLst>
          </p:cNvPr>
          <p:cNvSpPr txBox="1"/>
          <p:nvPr/>
        </p:nvSpPr>
        <p:spPr>
          <a:xfrm>
            <a:off x="6584764" y="4811212"/>
            <a:ext cx="508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전체 데이터 중 랜덤하게 선택된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하나의</a:t>
            </a:r>
            <a:r>
              <a:rPr lang="ko-KR" altLang="en-US" b="1" i="0" dirty="0">
                <a:solidFill>
                  <a:schemeClr val="accent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데이터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</a:t>
            </a:r>
            <a:endParaRPr lang="en-US" altLang="ko-KR" b="1" i="0" dirty="0">
              <a:solidFill>
                <a:srgbClr val="222222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 latinLnBrk="0"/>
            <a:r>
              <a:rPr lang="en-US" altLang="ko-KR" b="1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이용하여 </a:t>
            </a:r>
            <a:r>
              <a:rPr lang="ko-KR" altLang="en-US" b="1" i="0" dirty="0" err="1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경사하강법을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진행</a:t>
            </a:r>
            <a:endParaRPr lang="en-US" altLang="ko-KR" b="0" i="0" dirty="0">
              <a:solidFill>
                <a:srgbClr val="222222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적은 데이터로 학습할 수 있고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최적화 속도가 빠름</a:t>
            </a:r>
            <a:endParaRPr lang="en-US" altLang="ko-KR" b="0" i="0" dirty="0">
              <a:solidFill>
                <a:schemeClr val="accent2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하나의 데이터를 이용하기 때문에 기울기의 방향이 </a:t>
            </a:r>
            <a:endParaRPr lang="en-US" altLang="ko-KR" dirty="0">
              <a:solidFill>
                <a:srgbClr val="22222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 latinLnBrk="0"/>
            <a:r>
              <a:rPr lang="en-US" altLang="ko-KR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크게 바뀌고</a:t>
            </a:r>
            <a:r>
              <a:rPr lang="en-US" altLang="ko-KR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오차율↑</a:t>
            </a:r>
            <a:r>
              <a:rPr lang="en-US" altLang="ko-KR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최저점 안착이 비교적 힘듦</a:t>
            </a:r>
            <a:endParaRPr lang="en-US" altLang="ko-KR" b="0" i="0" dirty="0">
              <a:solidFill>
                <a:schemeClr val="accent2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007EF-E6FC-326B-1955-236803F3FACC}"/>
              </a:ext>
            </a:extLst>
          </p:cNvPr>
          <p:cNvSpPr txBox="1"/>
          <p:nvPr/>
        </p:nvSpPr>
        <p:spPr>
          <a:xfrm>
            <a:off x="959004" y="260111"/>
            <a:ext cx="6229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확률적 </a:t>
            </a:r>
            <a:r>
              <a:rPr lang="ko-KR" altLang="en-US" sz="3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BFB995-78CD-391C-7149-C0D96A4A13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5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89C60E7-49F2-4A88-A8BE-C0FF64877C20}"/>
              </a:ext>
            </a:extLst>
          </p:cNvPr>
          <p:cNvSpPr/>
          <p:nvPr/>
        </p:nvSpPr>
        <p:spPr>
          <a:xfrm>
            <a:off x="541861" y="2330514"/>
            <a:ext cx="1191237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83FC6B9-3154-4BF0-875C-622BA730DA09}"/>
              </a:ext>
            </a:extLst>
          </p:cNvPr>
          <p:cNvSpPr/>
          <p:nvPr/>
        </p:nvSpPr>
        <p:spPr>
          <a:xfrm>
            <a:off x="2438542" y="2330515"/>
            <a:ext cx="1743512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함수식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DBEA048-21A4-4369-B588-C3F1085FCA59}"/>
              </a:ext>
            </a:extLst>
          </p:cNvPr>
          <p:cNvSpPr/>
          <p:nvPr/>
        </p:nvSpPr>
        <p:spPr>
          <a:xfrm>
            <a:off x="4887498" y="2330513"/>
            <a:ext cx="1435916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평가지표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D5A75DC-BDFD-4E7E-A688-CB19062BA6DF}"/>
              </a:ext>
            </a:extLst>
          </p:cNvPr>
          <p:cNvSpPr/>
          <p:nvPr/>
        </p:nvSpPr>
        <p:spPr>
          <a:xfrm>
            <a:off x="7028858" y="2330514"/>
            <a:ext cx="1743512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코드실습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2176B-A355-4E1E-A5BE-82B0311C64DB}"/>
              </a:ext>
            </a:extLst>
          </p:cNvPr>
          <p:cNvSpPr txBox="1"/>
          <p:nvPr/>
        </p:nvSpPr>
        <p:spPr>
          <a:xfrm>
            <a:off x="493381" y="3112307"/>
            <a:ext cx="129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〮개념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〮활용분야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95B8EE-EB78-4F24-9E20-D5F9D13CCDF1}"/>
              </a:ext>
            </a:extLst>
          </p:cNvPr>
          <p:cNvSpPr txBox="1"/>
          <p:nvPr/>
        </p:nvSpPr>
        <p:spPr>
          <a:xfrm>
            <a:off x="4863309" y="3112307"/>
            <a:ext cx="1538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〮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MAE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〮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MSE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〮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RMSE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〮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R2 Score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B6AC8A-33A7-4190-B95B-8AE61679484F}"/>
              </a:ext>
            </a:extLst>
          </p:cNvPr>
          <p:cNvSpPr txBox="1"/>
          <p:nvPr/>
        </p:nvSpPr>
        <p:spPr>
          <a:xfrm>
            <a:off x="2435885" y="3112307"/>
            <a:ext cx="1743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y =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wx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+ b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0564586-E5F9-4597-9D57-CD021528C287}"/>
              </a:ext>
            </a:extLst>
          </p:cNvPr>
          <p:cNvSpPr/>
          <p:nvPr/>
        </p:nvSpPr>
        <p:spPr>
          <a:xfrm>
            <a:off x="9477815" y="2330512"/>
            <a:ext cx="1743020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목표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6655754-8CAE-4B26-BAD7-B52A00C56CB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1733098" y="2628087"/>
            <a:ext cx="705444" cy="1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9BA4696-34CE-4A86-B9D5-5EE95DF70822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4182054" y="2628086"/>
            <a:ext cx="705444" cy="2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C780658-D6BA-4F78-80BC-ECA3522389C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323414" y="2628086"/>
            <a:ext cx="705444" cy="1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0F79DC8-B6E1-4F28-BF57-0B456CD775B8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8772370" y="2628085"/>
            <a:ext cx="705445" cy="2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68A790-D9EC-44C4-B704-61CBD37A1838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 flipH="1">
            <a:off x="10349079" y="2925658"/>
            <a:ext cx="246" cy="1714622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EBD198-281A-4764-B606-9CDBB51AD3E8}"/>
              </a:ext>
            </a:extLst>
          </p:cNvPr>
          <p:cNvSpPr/>
          <p:nvPr/>
        </p:nvSpPr>
        <p:spPr>
          <a:xfrm>
            <a:off x="9477323" y="4640280"/>
            <a:ext cx="1743512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 〮 단점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6C209-3226-4B4B-B501-D8823492EEDC}"/>
              </a:ext>
            </a:extLst>
          </p:cNvPr>
          <p:cNvSpPr txBox="1"/>
          <p:nvPr/>
        </p:nvSpPr>
        <p:spPr>
          <a:xfrm>
            <a:off x="7018022" y="5373608"/>
            <a:ext cx="200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〮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L1 :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라쏘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(Lasso)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〮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L2 :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릿지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(Ridge)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6DD612E-F21C-40DB-9C95-3B27B74C0025}"/>
              </a:ext>
            </a:extLst>
          </p:cNvPr>
          <p:cNvSpPr/>
          <p:nvPr/>
        </p:nvSpPr>
        <p:spPr>
          <a:xfrm>
            <a:off x="999875" y="1748757"/>
            <a:ext cx="275208" cy="42591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EDD8EF-CEDF-4FB6-88FA-5E7C989B9C5B}"/>
              </a:ext>
            </a:extLst>
          </p:cNvPr>
          <p:cNvSpPr/>
          <p:nvPr/>
        </p:nvSpPr>
        <p:spPr>
          <a:xfrm>
            <a:off x="7028858" y="4640280"/>
            <a:ext cx="1743512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 모델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C0BA65E-8C26-440D-AA7C-5217E228AC84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8772370" y="4937853"/>
            <a:ext cx="704953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EBE35A5-00CC-418A-BBFF-C1F2B780FD2A}"/>
              </a:ext>
            </a:extLst>
          </p:cNvPr>
          <p:cNvSpPr/>
          <p:nvPr/>
        </p:nvSpPr>
        <p:spPr>
          <a:xfrm>
            <a:off x="4815650" y="4640280"/>
            <a:ext cx="1526168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코드실습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11805FE-8855-4A06-B47E-FF353F93E7C9}"/>
              </a:ext>
            </a:extLst>
          </p:cNvPr>
          <p:cNvCxnSpPr>
            <a:cxnSpLocks/>
            <a:stCxn id="22" idx="3"/>
            <a:endCxn id="4" idx="1"/>
          </p:cNvCxnSpPr>
          <p:nvPr/>
        </p:nvCxnSpPr>
        <p:spPr>
          <a:xfrm>
            <a:off x="6341818" y="4937853"/>
            <a:ext cx="687040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3D7C78-0FAD-40C6-BEE7-92C36752A96D}"/>
              </a:ext>
            </a:extLst>
          </p:cNvPr>
          <p:cNvSpPr txBox="1"/>
          <p:nvPr/>
        </p:nvSpPr>
        <p:spPr>
          <a:xfrm>
            <a:off x="9442149" y="3040964"/>
            <a:ext cx="2089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〮최적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w, b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 찾기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A973A5-361E-65F0-35E8-3C60C129F1AF}"/>
              </a:ext>
            </a:extLst>
          </p:cNvPr>
          <p:cNvSpPr txBox="1"/>
          <p:nvPr/>
        </p:nvSpPr>
        <p:spPr>
          <a:xfrm>
            <a:off x="959004" y="260111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 수업 흐름도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B997057-2F02-3161-E8D2-8F1AAC8989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29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674D25D-F544-4767-AD9B-220A8FB8D979}"/>
              </a:ext>
            </a:extLst>
          </p:cNvPr>
          <p:cNvSpPr txBox="1"/>
          <p:nvPr/>
        </p:nvSpPr>
        <p:spPr>
          <a:xfrm>
            <a:off x="123021" y="3944528"/>
            <a:ext cx="6414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90D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미니 배치 확률적 </a:t>
            </a:r>
            <a:r>
              <a:rPr lang="ko-KR" altLang="en-US" sz="2400" dirty="0" err="1">
                <a:solidFill>
                  <a:srgbClr val="0090D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endParaRPr lang="en-US" altLang="ko-KR" sz="2400" dirty="0">
              <a:solidFill>
                <a:srgbClr val="0090D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0090D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(Mini-Batch Stochastic Gradient Descent)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AB880E-1210-4AC3-BDEA-9F4489A45621}"/>
              </a:ext>
            </a:extLst>
          </p:cNvPr>
          <p:cNvSpPr txBox="1"/>
          <p:nvPr/>
        </p:nvSpPr>
        <p:spPr>
          <a:xfrm>
            <a:off x="960954" y="5051309"/>
            <a:ext cx="471248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경사하강법과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확률적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경사하강법의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절충안</a:t>
            </a:r>
            <a:endParaRPr lang="en-US" altLang="ko-KR" dirty="0">
              <a:solidFill>
                <a:srgbClr val="22222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전체 데이터를 </a:t>
            </a:r>
            <a:r>
              <a:rPr lang="en-US" altLang="ko-KR" dirty="0" err="1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batch_size</a:t>
            </a:r>
            <a:r>
              <a:rPr lang="ko-KR" altLang="en-US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</a:t>
            </a:r>
            <a:r>
              <a:rPr lang="ko-KR" altLang="en-US" dirty="0">
                <a:solidFill>
                  <a:srgbClr val="22222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씩 나눠 학습</a:t>
            </a:r>
            <a:endParaRPr lang="en-US" altLang="ko-KR" dirty="0">
              <a:solidFill>
                <a:srgbClr val="22222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FD9236-F828-4EA4-BC8F-E34CF1B34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00" y="1572242"/>
            <a:ext cx="4631693" cy="20343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BC95056-5E50-4867-A3CD-92F26BCE1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628" y="1995224"/>
            <a:ext cx="4518328" cy="3898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155625-9014-7BB9-02BB-01A99A0D9F2B}"/>
              </a:ext>
            </a:extLst>
          </p:cNvPr>
          <p:cNvSpPr txBox="1"/>
          <p:nvPr/>
        </p:nvSpPr>
        <p:spPr>
          <a:xfrm>
            <a:off x="959004" y="260111"/>
            <a:ext cx="782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미니배치 확률적 </a:t>
            </a:r>
            <a:r>
              <a:rPr lang="ko-KR" altLang="en-US" sz="3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94DF57-2270-7997-22AF-617F53546C7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4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26C02D9-92FA-4A89-9896-3B48CBED54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34"/>
          <a:stretch/>
        </p:blipFill>
        <p:spPr>
          <a:xfrm>
            <a:off x="0" y="1038687"/>
            <a:ext cx="12192000" cy="58084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86F2F8-01AD-6A13-D9D0-9549695DC2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19891B-9682-91A4-6FCA-8EDF42E178D5}"/>
              </a:ext>
            </a:extLst>
          </p:cNvPr>
          <p:cNvSpPr txBox="1"/>
          <p:nvPr/>
        </p:nvSpPr>
        <p:spPr>
          <a:xfrm>
            <a:off x="959004" y="260111"/>
            <a:ext cx="5627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Regression)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F16D957-B819-4D3B-AD35-AFC1D4D18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05"/>
          <a:stretch/>
        </p:blipFill>
        <p:spPr>
          <a:xfrm>
            <a:off x="6034" y="1056442"/>
            <a:ext cx="12179932" cy="58015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88D586-35B2-DB14-66F6-7CD2A92A1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794546-B8EE-8CA6-6551-D90FDD8A0BA3}"/>
              </a:ext>
            </a:extLst>
          </p:cNvPr>
          <p:cNvSpPr txBox="1"/>
          <p:nvPr/>
        </p:nvSpPr>
        <p:spPr>
          <a:xfrm>
            <a:off x="959004" y="260111"/>
            <a:ext cx="5627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Regression)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28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3028BB-D100-49CA-983E-FAF8CA9C4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86"/>
          <a:stretch/>
        </p:blipFill>
        <p:spPr>
          <a:xfrm>
            <a:off x="12040" y="1020932"/>
            <a:ext cx="12167919" cy="58370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485852-1D32-EC70-77C6-121279CBA8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D3FC7E-3A6A-9589-2268-FF4ED92D029F}"/>
              </a:ext>
            </a:extLst>
          </p:cNvPr>
          <p:cNvSpPr txBox="1"/>
          <p:nvPr/>
        </p:nvSpPr>
        <p:spPr>
          <a:xfrm>
            <a:off x="959004" y="260111"/>
            <a:ext cx="5627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Regression)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58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3005F9-09FC-745F-02F3-B52BF3910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61" y="0"/>
            <a:ext cx="4497185" cy="4497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90437C-F011-45B9-9E35-5DC034F04BB5}"/>
              </a:ext>
            </a:extLst>
          </p:cNvPr>
          <p:cNvSpPr txBox="1"/>
          <p:nvPr/>
        </p:nvSpPr>
        <p:spPr>
          <a:xfrm>
            <a:off x="2132026" y="3976911"/>
            <a:ext cx="7930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 제</a:t>
            </a:r>
            <a:r>
              <a:rPr lang="en-US" altLang="ko-KR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(Regularization)</a:t>
            </a:r>
          </a:p>
          <a:p>
            <a:pPr algn="ctr"/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L1 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(Lasso), L2 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(Ridge)</a:t>
            </a:r>
          </a:p>
        </p:txBody>
      </p:sp>
    </p:spTree>
    <p:extLst>
      <p:ext uri="{BB962C8B-B14F-4D97-AF65-F5344CB8AC3E}">
        <p14:creationId xmlns:p14="http://schemas.microsoft.com/office/powerpoint/2010/main" val="282046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3EC7912-E735-4E60-B989-E9F3D89D3863}"/>
              </a:ext>
            </a:extLst>
          </p:cNvPr>
          <p:cNvSpPr/>
          <p:nvPr/>
        </p:nvSpPr>
        <p:spPr>
          <a:xfrm>
            <a:off x="1481070" y="1511576"/>
            <a:ext cx="9311426" cy="1704275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r>
              <a:rPr lang="en-US" altLang="ko-KR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정규화</a:t>
            </a:r>
            <a:r>
              <a:rPr lang="en-US" altLang="ko-KR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개념과 필요성을 이해하고 숙지한다</a:t>
            </a:r>
            <a:r>
              <a:rPr lang="en-US" altLang="ko-KR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규제를 갖는 선형회귀 모델의 종류를 이해하고 숙지한다</a:t>
            </a:r>
            <a:r>
              <a:rPr lang="en-US" altLang="ko-KR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643F3B-20AF-7305-F5B9-884F9FA7D4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7FDCC-A936-41F2-23F0-D6B4192A94F7}"/>
              </a:ext>
            </a:extLst>
          </p:cNvPr>
          <p:cNvSpPr txBox="1"/>
          <p:nvPr/>
        </p:nvSpPr>
        <p:spPr>
          <a:xfrm>
            <a:off x="959004" y="260111"/>
            <a:ext cx="1638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목표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481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C6B8BD63-29CB-4A94-902F-01668EE93E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2837942"/>
              </p:ext>
            </p:extLst>
          </p:nvPr>
        </p:nvGraphicFramePr>
        <p:xfrm>
          <a:off x="1168973" y="1047965"/>
          <a:ext cx="9156557" cy="5675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D6EFCD9-8B0F-6ED4-0400-3EC20D8E18C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79238E-5263-E389-47FC-9B2E46B7A794}"/>
              </a:ext>
            </a:extLst>
          </p:cNvPr>
          <p:cNvSpPr txBox="1"/>
          <p:nvPr/>
        </p:nvSpPr>
        <p:spPr>
          <a:xfrm>
            <a:off x="959004" y="260111"/>
            <a:ext cx="3584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모델 개략도</a:t>
            </a:r>
            <a:endParaRPr lang="en-US" altLang="ko-KR" sz="32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7247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89C60E7-49F2-4A88-A8BE-C0FF64877C20}"/>
              </a:ext>
            </a:extLst>
          </p:cNvPr>
          <p:cNvSpPr/>
          <p:nvPr/>
        </p:nvSpPr>
        <p:spPr>
          <a:xfrm>
            <a:off x="541861" y="2330514"/>
            <a:ext cx="1191237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83FC6B9-3154-4BF0-875C-622BA730DA09}"/>
              </a:ext>
            </a:extLst>
          </p:cNvPr>
          <p:cNvSpPr/>
          <p:nvPr/>
        </p:nvSpPr>
        <p:spPr>
          <a:xfrm>
            <a:off x="2438542" y="2330515"/>
            <a:ext cx="1743512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함수식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DBEA048-21A4-4369-B588-C3F1085FCA59}"/>
              </a:ext>
            </a:extLst>
          </p:cNvPr>
          <p:cNvSpPr/>
          <p:nvPr/>
        </p:nvSpPr>
        <p:spPr>
          <a:xfrm>
            <a:off x="4887498" y="2330513"/>
            <a:ext cx="1435916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평가지표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D5A75DC-BDFD-4E7E-A688-CB19062BA6DF}"/>
              </a:ext>
            </a:extLst>
          </p:cNvPr>
          <p:cNvSpPr/>
          <p:nvPr/>
        </p:nvSpPr>
        <p:spPr>
          <a:xfrm>
            <a:off x="7028858" y="2330514"/>
            <a:ext cx="1743512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코드실습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2176B-A355-4E1E-A5BE-82B0311C64DB}"/>
              </a:ext>
            </a:extLst>
          </p:cNvPr>
          <p:cNvSpPr txBox="1"/>
          <p:nvPr/>
        </p:nvSpPr>
        <p:spPr>
          <a:xfrm>
            <a:off x="493381" y="3112307"/>
            <a:ext cx="129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〮개념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〮활용분야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95B8EE-EB78-4F24-9E20-D5F9D13CCDF1}"/>
              </a:ext>
            </a:extLst>
          </p:cNvPr>
          <p:cNvSpPr txBox="1"/>
          <p:nvPr/>
        </p:nvSpPr>
        <p:spPr>
          <a:xfrm>
            <a:off x="4863309" y="3112307"/>
            <a:ext cx="1538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〮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MAE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〮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MSE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〮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RMSE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〮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R2 Score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B6AC8A-33A7-4190-B95B-8AE61679484F}"/>
              </a:ext>
            </a:extLst>
          </p:cNvPr>
          <p:cNvSpPr txBox="1"/>
          <p:nvPr/>
        </p:nvSpPr>
        <p:spPr>
          <a:xfrm>
            <a:off x="2435885" y="3112307"/>
            <a:ext cx="1743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〮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y =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wx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+ b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0564586-E5F9-4597-9D57-CD021528C287}"/>
              </a:ext>
            </a:extLst>
          </p:cNvPr>
          <p:cNvSpPr/>
          <p:nvPr/>
        </p:nvSpPr>
        <p:spPr>
          <a:xfrm>
            <a:off x="9477815" y="2330512"/>
            <a:ext cx="1743020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목표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6655754-8CAE-4B26-BAD7-B52A00C56CB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1733098" y="2628087"/>
            <a:ext cx="705444" cy="1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9BA4696-34CE-4A86-B9D5-5EE95DF70822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4182054" y="2628086"/>
            <a:ext cx="705444" cy="2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C780658-D6BA-4F78-80BC-ECA3522389C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323414" y="2628086"/>
            <a:ext cx="705444" cy="1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0F79DC8-B6E1-4F28-BF57-0B456CD775B8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8772370" y="2628085"/>
            <a:ext cx="705445" cy="2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68A790-D9EC-44C4-B704-61CBD37A1838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 flipH="1">
            <a:off x="10349079" y="2925658"/>
            <a:ext cx="246" cy="1714622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EBD198-281A-4764-B606-9CDBB51AD3E8}"/>
              </a:ext>
            </a:extLst>
          </p:cNvPr>
          <p:cNvSpPr/>
          <p:nvPr/>
        </p:nvSpPr>
        <p:spPr>
          <a:xfrm>
            <a:off x="9477323" y="4640280"/>
            <a:ext cx="1743512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 〮 단점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6C209-3226-4B4B-B501-D8823492EEDC}"/>
              </a:ext>
            </a:extLst>
          </p:cNvPr>
          <p:cNvSpPr txBox="1"/>
          <p:nvPr/>
        </p:nvSpPr>
        <p:spPr>
          <a:xfrm>
            <a:off x="7018022" y="5373608"/>
            <a:ext cx="200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〮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L1 :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라쏘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(Lasso)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〮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L2 :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릿지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(Ridge)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6DD612E-F21C-40DB-9C95-3B27B74C0025}"/>
              </a:ext>
            </a:extLst>
          </p:cNvPr>
          <p:cNvSpPr/>
          <p:nvPr/>
        </p:nvSpPr>
        <p:spPr>
          <a:xfrm>
            <a:off x="7763010" y="4099681"/>
            <a:ext cx="275208" cy="42591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EDD8EF-CEDF-4FB6-88FA-5E7C989B9C5B}"/>
              </a:ext>
            </a:extLst>
          </p:cNvPr>
          <p:cNvSpPr/>
          <p:nvPr/>
        </p:nvSpPr>
        <p:spPr>
          <a:xfrm>
            <a:off x="7028858" y="4640280"/>
            <a:ext cx="1743512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 모델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C0BA65E-8C26-440D-AA7C-5217E228AC84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8772370" y="4937853"/>
            <a:ext cx="704953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EBE35A5-00CC-418A-BBFF-C1F2B780FD2A}"/>
              </a:ext>
            </a:extLst>
          </p:cNvPr>
          <p:cNvSpPr/>
          <p:nvPr/>
        </p:nvSpPr>
        <p:spPr>
          <a:xfrm>
            <a:off x="4815650" y="4640280"/>
            <a:ext cx="1526168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코드실습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11805FE-8855-4A06-B47E-FF353F93E7C9}"/>
              </a:ext>
            </a:extLst>
          </p:cNvPr>
          <p:cNvCxnSpPr>
            <a:cxnSpLocks/>
            <a:stCxn id="22" idx="3"/>
            <a:endCxn id="4" idx="1"/>
          </p:cNvCxnSpPr>
          <p:nvPr/>
        </p:nvCxnSpPr>
        <p:spPr>
          <a:xfrm>
            <a:off x="6341818" y="4937853"/>
            <a:ext cx="687040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3D7C78-0FAD-40C6-BEE7-92C36752A96D}"/>
              </a:ext>
            </a:extLst>
          </p:cNvPr>
          <p:cNvSpPr txBox="1"/>
          <p:nvPr/>
        </p:nvSpPr>
        <p:spPr>
          <a:xfrm>
            <a:off x="9442149" y="3040964"/>
            <a:ext cx="2089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〮최적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w, b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 찾기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6405B4-49C6-4188-7B24-E4D4229275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C07757C-FF4A-CB69-D84E-80CE519A34D7}"/>
              </a:ext>
            </a:extLst>
          </p:cNvPr>
          <p:cNvSpPr txBox="1"/>
          <p:nvPr/>
        </p:nvSpPr>
        <p:spPr>
          <a:xfrm>
            <a:off x="959004" y="260111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수업 흐름도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584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1A0A57-AADB-497F-BCBD-4FBF6FD29C22}"/>
              </a:ext>
            </a:extLst>
          </p:cNvPr>
          <p:cNvSpPr/>
          <p:nvPr/>
        </p:nvSpPr>
        <p:spPr>
          <a:xfrm>
            <a:off x="487960" y="2910754"/>
            <a:ext cx="11220548" cy="154679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 모델에서 </a:t>
            </a:r>
            <a:r>
              <a:rPr lang="ko-KR" altLang="en-US" sz="40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</a:t>
            </a: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위험을 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감소시키기 위해 </a:t>
            </a:r>
            <a:r>
              <a:rPr lang="en-US" altLang="ko-KR" sz="40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  <a:r>
              <a:rPr lang="ko-KR" altLang="en-US" sz="40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</a:t>
            </a: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비중을 줄이는 것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0E9AC2-33C0-0EC8-9B12-AB0A55D626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3E993D-CDA2-FC64-B005-C6AC1CDC4007}"/>
              </a:ext>
            </a:extLst>
          </p:cNvPr>
          <p:cNvSpPr txBox="1"/>
          <p:nvPr/>
        </p:nvSpPr>
        <p:spPr>
          <a:xfrm>
            <a:off x="959004" y="260111"/>
            <a:ext cx="4711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(Regularization)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란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81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723043-9A3B-469F-AB57-F660BD67F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10" y="1115819"/>
            <a:ext cx="5972175" cy="4057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72A6CA-DCD0-41BF-BDA2-D0ED138F2683}"/>
              </a:ext>
            </a:extLst>
          </p:cNvPr>
          <p:cNvSpPr txBox="1"/>
          <p:nvPr/>
        </p:nvSpPr>
        <p:spPr>
          <a:xfrm>
            <a:off x="1057560" y="5312865"/>
            <a:ext cx="10076873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선형회귀 모델은 </a:t>
            </a:r>
            <a:r>
              <a:rPr lang="ko-KR" altLang="en-US" sz="24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데이터를 전부 반영</a:t>
            </a: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하여 하나의 직선 방정식을 만들게 됨 → 학습 데이터에 과대적합 되는 것을 방지할 수 있는 방법이 없음</a:t>
            </a:r>
            <a:endParaRPr lang="en-US" altLang="ko-KR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3DE9D4-3927-D2B4-63D0-A99FACCF6E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18360B-331F-B3E0-595C-F2CCD75D02A8}"/>
              </a:ext>
            </a:extLst>
          </p:cNvPr>
          <p:cNvSpPr txBox="1"/>
          <p:nvPr/>
        </p:nvSpPr>
        <p:spPr>
          <a:xfrm>
            <a:off x="959004" y="260111"/>
            <a:ext cx="5627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Regression)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68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E62CB03-A98B-4DF1-9F18-251D5231EBE1}"/>
              </a:ext>
            </a:extLst>
          </p:cNvPr>
          <p:cNvSpPr/>
          <p:nvPr/>
        </p:nvSpPr>
        <p:spPr>
          <a:xfrm>
            <a:off x="491106" y="2295112"/>
            <a:ext cx="11220548" cy="2030390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직선의 형태</a:t>
            </a:r>
            <a:r>
              <a:rPr lang="ko-KR" altLang="en-US" sz="4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가지는 </a:t>
            </a:r>
            <a:r>
              <a:rPr lang="en-US" altLang="ko-KR" sz="4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4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차식으로</a:t>
            </a:r>
            <a:r>
              <a:rPr lang="ko-KR" altLang="en-US" sz="4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연속적인</a:t>
            </a:r>
            <a:endParaRPr lang="en-US" altLang="ko-KR" sz="4400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실수 값</a:t>
            </a:r>
            <a:r>
              <a:rPr lang="ko-KR" altLang="en-US" sz="4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예측하는 모델</a:t>
            </a:r>
            <a:endParaRPr lang="en-US" altLang="ko-KR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E530DF-6A4C-4BA9-9F2D-2AAD675557A3}"/>
              </a:ext>
            </a:extLst>
          </p:cNvPr>
          <p:cNvSpPr/>
          <p:nvPr/>
        </p:nvSpPr>
        <p:spPr>
          <a:xfrm>
            <a:off x="491106" y="3557408"/>
            <a:ext cx="11220548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4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연속적인 실수 값</a:t>
            </a:r>
            <a:r>
              <a:rPr lang="ko-KR" altLang="en-US" sz="4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예측하는 분야</a:t>
            </a:r>
            <a:endParaRPr lang="en-US" altLang="ko-KR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A7CEBB-1CD9-4890-AB52-04A6AF28B14C}"/>
              </a:ext>
            </a:extLst>
          </p:cNvPr>
          <p:cNvSpPr/>
          <p:nvPr/>
        </p:nvSpPr>
        <p:spPr>
          <a:xfrm>
            <a:off x="411096" y="5019521"/>
            <a:ext cx="11372948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여러 개의 독립변수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x(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종속변수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y(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예측값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선형 상관 관계를 모델링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61C17-D97C-54B2-A57A-123717E59690}"/>
              </a:ext>
            </a:extLst>
          </p:cNvPr>
          <p:cNvSpPr txBox="1"/>
          <p:nvPr/>
        </p:nvSpPr>
        <p:spPr>
          <a:xfrm>
            <a:off x="959004" y="260111"/>
            <a:ext cx="6249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Regression)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란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CC0D7A-265B-A124-374A-223459391C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2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0.00039 -0.296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ECB086-E914-4127-AE17-96F852365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19"/>
          <a:stretch/>
        </p:blipFill>
        <p:spPr>
          <a:xfrm>
            <a:off x="9525" y="1029809"/>
            <a:ext cx="12172950" cy="581866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57F7987-9867-4C57-A634-193B6688C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563" y="1357535"/>
            <a:ext cx="4836919" cy="40307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3585731-0CFE-4967-9D81-D4EA32BD112E}"/>
              </a:ext>
            </a:extLst>
          </p:cNvPr>
          <p:cNvSpPr/>
          <p:nvPr/>
        </p:nvSpPr>
        <p:spPr>
          <a:xfrm>
            <a:off x="1641315" y="2010041"/>
            <a:ext cx="10472387" cy="799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ㆍ</a:t>
            </a:r>
            <a:r>
              <a:rPr lang="ko-KR" altLang="en-US" sz="2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w(</a:t>
            </a:r>
            <a:r>
              <a:rPr lang="ko-KR" altLang="en-US" sz="24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계수</a:t>
            </a:r>
            <a:r>
              <a:rPr lang="en-US" altLang="ko-KR" sz="24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4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값이 크다 </a:t>
            </a:r>
            <a:r>
              <a:rPr lang="en-US" altLang="ko-KR" sz="24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 </a:t>
            </a:r>
            <a:r>
              <a:rPr lang="ko-KR" altLang="en-US" sz="24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입력에 따른 예측 결과가 크게 바뀜 → 새로운</a:t>
            </a:r>
            <a:endParaRPr lang="en-US" altLang="ko-KR" sz="24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데이터가 들어오면 제대로 예측하지 못할 수 있음 </a:t>
            </a:r>
            <a:r>
              <a:rPr lang="en-US" altLang="ko-KR" sz="24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</a:t>
            </a:r>
            <a:r>
              <a:rPr lang="ko-KR" altLang="en-US" sz="24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과대적합의 위험이 높음</a:t>
            </a:r>
            <a:endParaRPr lang="ko-KR" altLang="en-US" sz="2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9718E9-FF01-4944-8671-1EFFA2EBF70E}"/>
              </a:ext>
            </a:extLst>
          </p:cNvPr>
          <p:cNvSpPr/>
          <p:nvPr/>
        </p:nvSpPr>
        <p:spPr>
          <a:xfrm>
            <a:off x="1641314" y="2840986"/>
            <a:ext cx="10472387" cy="646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err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ㆍ</a:t>
            </a:r>
            <a:r>
              <a:rPr lang="ko-KR" altLang="en-US" sz="24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  <a:r>
              <a:rPr lang="ko-KR" altLang="en-US" sz="2400" b="1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값을 적절히 낮게 조절하여 과대적합의 위험을 줄이는 것이 규제의 핵심</a:t>
            </a:r>
            <a:endParaRPr lang="ko-KR" altLang="en-US" sz="2400" dirty="0">
              <a:solidFill>
                <a:srgbClr val="0000FF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172207-2DAD-8B06-9324-60B8DE1B2F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C17206-6F57-4ADA-49D4-4BCCFF8AEF5A}"/>
              </a:ext>
            </a:extLst>
          </p:cNvPr>
          <p:cNvSpPr txBox="1"/>
          <p:nvPr/>
        </p:nvSpPr>
        <p:spPr>
          <a:xfrm>
            <a:off x="959004" y="260111"/>
            <a:ext cx="8284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-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정규화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(Model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Regularztion)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98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252D68-5B2F-4884-B2C9-D79C4BED868C}"/>
              </a:ext>
            </a:extLst>
          </p:cNvPr>
          <p:cNvSpPr txBox="1"/>
          <p:nvPr/>
        </p:nvSpPr>
        <p:spPr>
          <a:xfrm>
            <a:off x="1283462" y="1474130"/>
            <a:ext cx="84793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 모델의 비용함수</a:t>
            </a:r>
            <a:r>
              <a:rPr lang="en-US" altLang="ko-KR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(Cost function)</a:t>
            </a:r>
          </a:p>
          <a:p>
            <a:endParaRPr lang="en-US" altLang="ko-KR" sz="2800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∙ L1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Lasso</a:t>
            </a:r>
          </a:p>
          <a:p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∙ L2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Ridge</a:t>
            </a:r>
          </a:p>
          <a:p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∙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선형회귀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A56212-AF94-414A-B8BF-E7BDBE9CF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842"/>
          <a:stretch/>
        </p:blipFill>
        <p:spPr>
          <a:xfrm>
            <a:off x="5335640" y="5005836"/>
            <a:ext cx="2792917" cy="1095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72EB1-293C-46CE-984D-76A6E4C59B15}"/>
              </a:ext>
            </a:extLst>
          </p:cNvPr>
          <p:cNvSpPr txBox="1"/>
          <p:nvPr/>
        </p:nvSpPr>
        <p:spPr>
          <a:xfrm>
            <a:off x="7545108" y="1800211"/>
            <a:ext cx="228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규제의 강도</a:t>
            </a:r>
            <a:r>
              <a:rPr lang="en-US" altLang="ko-KR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(alpha)</a:t>
            </a:r>
            <a:endParaRPr lang="ko-KR" altLang="en-US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6A774C-573F-4DF3-A967-88B664EB1061}"/>
              </a:ext>
            </a:extLst>
          </p:cNvPr>
          <p:cNvGrpSpPr/>
          <p:nvPr/>
        </p:nvGrpSpPr>
        <p:grpSpPr>
          <a:xfrm>
            <a:off x="5335640" y="3679642"/>
            <a:ext cx="4794243" cy="1220712"/>
            <a:chOff x="5381682" y="2404514"/>
            <a:chExt cx="4794243" cy="12207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3B18DD5-C85B-4430-8E24-892E1BDFF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1682" y="2404514"/>
              <a:ext cx="4794243" cy="122071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975BA74-2681-4CDB-9CC3-E03A17EB2FB7}"/>
                </a:ext>
              </a:extLst>
            </p:cNvPr>
            <p:cNvSpPr/>
            <p:nvPr/>
          </p:nvSpPr>
          <p:spPr>
            <a:xfrm>
              <a:off x="8557401" y="2786330"/>
              <a:ext cx="306200" cy="3684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9B83D6-A7B8-4211-8138-98E9069E0907}"/>
              </a:ext>
            </a:extLst>
          </p:cNvPr>
          <p:cNvGrpSpPr/>
          <p:nvPr/>
        </p:nvGrpSpPr>
        <p:grpSpPr>
          <a:xfrm>
            <a:off x="5335640" y="2452470"/>
            <a:ext cx="4886325" cy="1095375"/>
            <a:chOff x="5381682" y="3779645"/>
            <a:chExt cx="4886325" cy="109537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D3A0DC2-D904-4ACA-ABEE-AD5769307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81682" y="3779645"/>
              <a:ext cx="4886325" cy="109537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1EB59E8-8BD2-4D91-B3B4-A90A839709C0}"/>
                </a:ext>
              </a:extLst>
            </p:cNvPr>
            <p:cNvSpPr/>
            <p:nvPr/>
          </p:nvSpPr>
          <p:spPr>
            <a:xfrm>
              <a:off x="8557401" y="4101024"/>
              <a:ext cx="306200" cy="3684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766417D-15FA-4391-B5B4-2E1262D634A9}"/>
              </a:ext>
            </a:extLst>
          </p:cNvPr>
          <p:cNvCxnSpPr>
            <a:cxnSpLocks/>
          </p:cNvCxnSpPr>
          <p:nvPr/>
        </p:nvCxnSpPr>
        <p:spPr>
          <a:xfrm>
            <a:off x="8667369" y="2191109"/>
            <a:ext cx="0" cy="50033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E00D49-B49E-4276-8CF3-2BD780731C7B}"/>
              </a:ext>
            </a:extLst>
          </p:cNvPr>
          <p:cNvSpPr/>
          <p:nvPr/>
        </p:nvSpPr>
        <p:spPr>
          <a:xfrm>
            <a:off x="8459602" y="2413034"/>
            <a:ext cx="1866207" cy="116112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A1E09A-E4CC-40A3-8ACA-315CF9E1BD5F}"/>
              </a:ext>
            </a:extLst>
          </p:cNvPr>
          <p:cNvSpPr/>
          <p:nvPr/>
        </p:nvSpPr>
        <p:spPr>
          <a:xfrm>
            <a:off x="8459601" y="3682138"/>
            <a:ext cx="1866207" cy="122071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52AC18-8BBE-4996-A4DD-1775BB7E1623}"/>
              </a:ext>
            </a:extLst>
          </p:cNvPr>
          <p:cNvSpPr txBox="1"/>
          <p:nvPr/>
        </p:nvSpPr>
        <p:spPr>
          <a:xfrm>
            <a:off x="10273722" y="2815491"/>
            <a:ext cx="148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L1</a:t>
            </a:r>
            <a:r>
              <a:rPr lang="ko-KR" altLang="en-US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 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F403A5-E830-4807-9206-523A5A8F6EAB}"/>
              </a:ext>
            </a:extLst>
          </p:cNvPr>
          <p:cNvSpPr txBox="1"/>
          <p:nvPr/>
        </p:nvSpPr>
        <p:spPr>
          <a:xfrm>
            <a:off x="10267569" y="4105332"/>
            <a:ext cx="148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L2</a:t>
            </a:r>
            <a:r>
              <a:rPr lang="ko-KR" altLang="en-US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 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4F40B9-8F21-4EA6-922B-092B15FF3EDA}"/>
              </a:ext>
            </a:extLst>
          </p:cNvPr>
          <p:cNvSpPr/>
          <p:nvPr/>
        </p:nvSpPr>
        <p:spPr>
          <a:xfrm>
            <a:off x="5370012" y="2688799"/>
            <a:ext cx="809807" cy="49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E54ECC-1A97-487D-ABF1-D9CDE46AB492}"/>
              </a:ext>
            </a:extLst>
          </p:cNvPr>
          <p:cNvSpPr txBox="1"/>
          <p:nvPr/>
        </p:nvSpPr>
        <p:spPr>
          <a:xfrm>
            <a:off x="5095612" y="1987328"/>
            <a:ext cx="141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비용함수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71C7C9B-5064-46E0-AAD0-1B0A45BC0FBE}"/>
              </a:ext>
            </a:extLst>
          </p:cNvPr>
          <p:cNvCxnSpPr>
            <a:cxnSpLocks/>
          </p:cNvCxnSpPr>
          <p:nvPr/>
        </p:nvCxnSpPr>
        <p:spPr>
          <a:xfrm>
            <a:off x="5806392" y="2370606"/>
            <a:ext cx="0" cy="22781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1B0A7FC-4D21-F855-4DA5-E1628F4EB4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818C70-C1D9-D665-72A3-FF5952D74FE6}"/>
              </a:ext>
            </a:extLst>
          </p:cNvPr>
          <p:cNvSpPr txBox="1"/>
          <p:nvPr/>
        </p:nvSpPr>
        <p:spPr>
          <a:xfrm>
            <a:off x="959004" y="260111"/>
            <a:ext cx="8284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-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정규화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(Model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Regularztion)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13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C921A6-1C9C-4B4E-9149-BDC929490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8" t="14856" b="4676"/>
          <a:stretch/>
        </p:blipFill>
        <p:spPr>
          <a:xfrm>
            <a:off x="103692" y="1263196"/>
            <a:ext cx="10810924" cy="5514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8D8344D-5C44-499E-AB2A-4FE1DDF6ADAA}"/>
              </a:ext>
            </a:extLst>
          </p:cNvPr>
          <p:cNvGrpSpPr/>
          <p:nvPr/>
        </p:nvGrpSpPr>
        <p:grpSpPr>
          <a:xfrm>
            <a:off x="8652457" y="1178503"/>
            <a:ext cx="3008830" cy="848305"/>
            <a:chOff x="4591585" y="5841099"/>
            <a:chExt cx="3008830" cy="84830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BA9C0B9-A094-48EA-966B-4CF00B143B8F}"/>
                </a:ext>
              </a:extLst>
            </p:cNvPr>
            <p:cNvGrpSpPr/>
            <p:nvPr/>
          </p:nvGrpSpPr>
          <p:grpSpPr>
            <a:xfrm>
              <a:off x="4591585" y="5841099"/>
              <a:ext cx="3008830" cy="848305"/>
              <a:chOff x="4018698" y="5881811"/>
              <a:chExt cx="3008830" cy="848305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B32DB8A-932A-46E3-B356-863B266F5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8698" y="5881811"/>
                <a:ext cx="3008830" cy="84830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AA0E33D0-38D6-4442-A327-E05E70611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8609" y="6158287"/>
                <a:ext cx="220032" cy="30804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3498FA6-580E-49AA-9295-89B2AEDA689E}"/>
                </a:ext>
              </a:extLst>
            </p:cNvPr>
            <p:cNvSpPr/>
            <p:nvPr/>
          </p:nvSpPr>
          <p:spPr>
            <a:xfrm>
              <a:off x="6029862" y="6117575"/>
              <a:ext cx="268918" cy="30804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7CEB7BA-8529-459E-84A4-DF7131B75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31"/>
          <a:stretch/>
        </p:blipFill>
        <p:spPr>
          <a:xfrm>
            <a:off x="9271077" y="2394859"/>
            <a:ext cx="2401583" cy="7268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88739F-5880-4FAE-8369-4A49DE4BB1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310"/>
          <a:stretch/>
        </p:blipFill>
        <p:spPr>
          <a:xfrm>
            <a:off x="9271076" y="3225189"/>
            <a:ext cx="2401583" cy="8298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9BB53DC-B7FC-4F80-A1DF-24034CCE56DC}"/>
              </a:ext>
            </a:extLst>
          </p:cNvPr>
          <p:cNvSpPr txBox="1"/>
          <p:nvPr/>
        </p:nvSpPr>
        <p:spPr>
          <a:xfrm>
            <a:off x="8182191" y="2418811"/>
            <a:ext cx="1077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Lasso</a:t>
            </a:r>
          </a:p>
          <a:p>
            <a:pPr algn="ctr"/>
            <a:r>
              <a:rPr lang="ko-KR" altLang="en-US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비용함수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7CDA54-F4C0-44BD-AE41-B39259A00D8C}"/>
              </a:ext>
            </a:extLst>
          </p:cNvPr>
          <p:cNvSpPr txBox="1"/>
          <p:nvPr/>
        </p:nvSpPr>
        <p:spPr>
          <a:xfrm>
            <a:off x="8182191" y="3304699"/>
            <a:ext cx="1077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Ridge</a:t>
            </a:r>
          </a:p>
          <a:p>
            <a:pPr algn="ctr"/>
            <a:r>
              <a:rPr lang="ko-KR" altLang="en-US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비용함수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3E5F7D-5481-46A4-9C1E-C93EF9D6343A}"/>
              </a:ext>
            </a:extLst>
          </p:cNvPr>
          <p:cNvSpPr txBox="1"/>
          <p:nvPr/>
        </p:nvSpPr>
        <p:spPr>
          <a:xfrm>
            <a:off x="6995986" y="1282199"/>
            <a:ext cx="1620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선형회귀에서 </a:t>
            </a:r>
            <a:r>
              <a:rPr lang="en-US" altLang="ko-KR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 </a:t>
            </a:r>
            <a:r>
              <a:rPr lang="ko-KR" altLang="en-US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14EB82-1E28-86E4-832D-D2B9BCDC886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AACC2A-7C8B-4C85-B37C-098CE1202DA6}"/>
              </a:ext>
            </a:extLst>
          </p:cNvPr>
          <p:cNvSpPr txBox="1"/>
          <p:nvPr/>
        </p:nvSpPr>
        <p:spPr>
          <a:xfrm>
            <a:off x="959004" y="260111"/>
            <a:ext cx="8284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-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정규화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(Model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Regularztion)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90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314EB82-1E28-86E4-832D-D2B9BCDC88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AACC2A-7C8B-4C85-B37C-098CE1202DA6}"/>
              </a:ext>
            </a:extLst>
          </p:cNvPr>
          <p:cNvSpPr txBox="1"/>
          <p:nvPr/>
        </p:nvSpPr>
        <p:spPr>
          <a:xfrm>
            <a:off x="959004" y="260111"/>
            <a:ext cx="8284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-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정규화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(Model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Regularztion)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2923318-AB06-B0CD-BE96-EFB91F69C690}"/>
              </a:ext>
            </a:extLst>
          </p:cNvPr>
          <p:cNvGrpSpPr/>
          <p:nvPr/>
        </p:nvGrpSpPr>
        <p:grpSpPr>
          <a:xfrm>
            <a:off x="0" y="153675"/>
            <a:ext cx="12440356" cy="6694800"/>
            <a:chOff x="0" y="153675"/>
            <a:chExt cx="12440356" cy="66948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5E64590-B649-564D-9BD0-DA4D78A534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814" r="-2037"/>
            <a:stretch/>
          </p:blipFill>
          <p:spPr>
            <a:xfrm>
              <a:off x="0" y="1151467"/>
              <a:ext cx="12440356" cy="569700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D64486B-6058-2115-6B02-B29B41127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4578" y="153675"/>
              <a:ext cx="2200564" cy="66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997573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5921157-8338-49FD-B880-E02EF58DBF31}"/>
              </a:ext>
            </a:extLst>
          </p:cNvPr>
          <p:cNvSpPr/>
          <p:nvPr/>
        </p:nvSpPr>
        <p:spPr>
          <a:xfrm>
            <a:off x="674039" y="1333754"/>
            <a:ext cx="64908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Kaggle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주택가격 예측 </a:t>
            </a:r>
            <a:r>
              <a:rPr lang="en-US" altLang="ko-KR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(Ridge</a:t>
            </a:r>
            <a:r>
              <a:rPr lang="ko-KR" altLang="en-US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vs</a:t>
            </a:r>
            <a:r>
              <a:rPr lang="ko-KR" altLang="en-US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Lasso)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5D02E7-0D96-4D46-B936-B47609B826F2}"/>
              </a:ext>
            </a:extLst>
          </p:cNvPr>
          <p:cNvGrpSpPr/>
          <p:nvPr/>
        </p:nvGrpSpPr>
        <p:grpSpPr>
          <a:xfrm>
            <a:off x="2166723" y="2008289"/>
            <a:ext cx="7563391" cy="4437565"/>
            <a:chOff x="4171694" y="2214029"/>
            <a:chExt cx="7563391" cy="44375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8EA69CE-3149-47FF-8118-7D7FACC69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1694" y="2214029"/>
              <a:ext cx="7563391" cy="431551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E9E9198-EC0A-486D-BB19-5FBA8F88A91E}"/>
                </a:ext>
              </a:extLst>
            </p:cNvPr>
            <p:cNvSpPr/>
            <p:nvPr/>
          </p:nvSpPr>
          <p:spPr>
            <a:xfrm>
              <a:off x="4327536" y="2566450"/>
              <a:ext cx="39946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특성</a:t>
              </a:r>
              <a:endParaRPr lang="en-US" altLang="ko-KR" sz="10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D6CF21-7328-4D3F-8A18-58CDE18306D2}"/>
                </a:ext>
              </a:extLst>
            </p:cNvPr>
            <p:cNvSpPr/>
            <p:nvPr/>
          </p:nvSpPr>
          <p:spPr>
            <a:xfrm>
              <a:off x="8031310" y="2566450"/>
              <a:ext cx="39946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특성</a:t>
              </a:r>
              <a:endParaRPr lang="en-US" altLang="ko-KR" sz="10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4E19996-7D29-4D85-BADD-CA51D0D05DE3}"/>
                </a:ext>
              </a:extLst>
            </p:cNvPr>
            <p:cNvSpPr/>
            <p:nvPr/>
          </p:nvSpPr>
          <p:spPr>
            <a:xfrm>
              <a:off x="7183703" y="6405373"/>
              <a:ext cx="6222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상관계수</a:t>
              </a:r>
              <a:endParaRPr lang="en-US" altLang="ko-KR" sz="10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FDFD990-7328-48CE-AD37-C1102295E8A3}"/>
                </a:ext>
              </a:extLst>
            </p:cNvPr>
            <p:cNvSpPr/>
            <p:nvPr/>
          </p:nvSpPr>
          <p:spPr>
            <a:xfrm>
              <a:off x="10727238" y="6405373"/>
              <a:ext cx="6222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상관계수</a:t>
              </a:r>
              <a:endParaRPr lang="en-US" altLang="ko-KR" sz="10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0B42A4-D09C-48DF-8B71-234F4BCD6D50}"/>
              </a:ext>
            </a:extLst>
          </p:cNvPr>
          <p:cNvSpPr/>
          <p:nvPr/>
        </p:nvSpPr>
        <p:spPr>
          <a:xfrm>
            <a:off x="3446516" y="6392514"/>
            <a:ext cx="11897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accent5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RMSE = 32152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00E9A7B-FA00-4DBB-AB7F-3E58EA94A599}"/>
              </a:ext>
            </a:extLst>
          </p:cNvPr>
          <p:cNvSpPr/>
          <p:nvPr/>
        </p:nvSpPr>
        <p:spPr>
          <a:xfrm>
            <a:off x="7203034" y="6391899"/>
            <a:ext cx="12634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accent5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RMSE = 32592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7C10ED-417B-BBD6-0F64-E1912A8D4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D822CB-4908-C785-9150-46DE9319A1C3}"/>
              </a:ext>
            </a:extLst>
          </p:cNvPr>
          <p:cNvSpPr txBox="1"/>
          <p:nvPr/>
        </p:nvSpPr>
        <p:spPr>
          <a:xfrm>
            <a:off x="959004" y="260111"/>
            <a:ext cx="8284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-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정규화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(Model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Regularztion)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35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17A0075-B535-405D-AB50-03CBFBEB5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958941"/>
              </p:ext>
            </p:extLst>
          </p:nvPr>
        </p:nvGraphicFramePr>
        <p:xfrm>
          <a:off x="614733" y="1758512"/>
          <a:ext cx="10846337" cy="3177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478">
                  <a:extLst>
                    <a:ext uri="{9D8B030D-6E8A-4147-A177-3AD203B41FA5}">
                      <a16:colId xmlns:a16="http://schemas.microsoft.com/office/drawing/2014/main" val="2410144561"/>
                    </a:ext>
                  </a:extLst>
                </a:gridCol>
                <a:gridCol w="2992953">
                  <a:extLst>
                    <a:ext uri="{9D8B030D-6E8A-4147-A177-3AD203B41FA5}">
                      <a16:colId xmlns:a16="http://schemas.microsoft.com/office/drawing/2014/main" val="3735251649"/>
                    </a:ext>
                  </a:extLst>
                </a:gridCol>
                <a:gridCol w="2992953">
                  <a:extLst>
                    <a:ext uri="{9D8B030D-6E8A-4147-A177-3AD203B41FA5}">
                      <a16:colId xmlns:a16="http://schemas.microsoft.com/office/drawing/2014/main" val="1646951374"/>
                    </a:ext>
                  </a:extLst>
                </a:gridCol>
                <a:gridCol w="2992953">
                  <a:extLst>
                    <a:ext uri="{9D8B030D-6E8A-4147-A177-3AD203B41FA5}">
                      <a16:colId xmlns:a16="http://schemas.microsoft.com/office/drawing/2014/main" val="3725706997"/>
                    </a:ext>
                  </a:extLst>
                </a:gridCol>
              </a:tblGrid>
              <a:tr h="610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구 분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라쏘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(Lasso)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릿지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(Ridge)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엘라스틱넷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ElasticNet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464577"/>
                  </a:ext>
                </a:extLst>
              </a:tr>
              <a:tr h="610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적용 규제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L1</a:t>
                      </a:r>
                      <a:endParaRPr lang="ko-KR" altLang="en-US" sz="2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L2</a:t>
                      </a:r>
                      <a:endParaRPr lang="ko-KR" altLang="en-US" sz="2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L1+L2</a:t>
                      </a:r>
                      <a:endParaRPr lang="ko-KR" altLang="en-US" sz="2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488391"/>
                  </a:ext>
                </a:extLst>
              </a:tr>
              <a:tr h="1956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특</a:t>
                      </a:r>
                      <a:r>
                        <a:rPr lang="ko-KR" altLang="en-US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ㆍ중요</a:t>
                      </a:r>
                      <a:r>
                        <a:rPr lang="ko-KR" altLang="en-US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하지 않은 변수는 </a:t>
                      </a:r>
                      <a:endParaRPr lang="en-US" altLang="ko-KR" sz="2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</a:t>
                      </a:r>
                      <a:r>
                        <a:rPr lang="ko-KR" altLang="en-US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제외</a:t>
                      </a:r>
                      <a:endParaRPr lang="en-US" altLang="ko-KR" sz="2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l" latinLnBrk="1"/>
                      <a:endParaRPr lang="en-US" altLang="ko-KR" sz="3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ㆍ특성</a:t>
                      </a:r>
                      <a:r>
                        <a:rPr lang="ko-KR" altLang="en-US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간 상관관계가 상대</a:t>
                      </a:r>
                      <a:endParaRPr lang="en-US" altLang="ko-KR" sz="2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</a:t>
                      </a:r>
                      <a:r>
                        <a:rPr lang="ko-KR" altLang="en-US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적으로</a:t>
                      </a:r>
                      <a:r>
                        <a:rPr lang="en-US" altLang="ko-KR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낮은 경우 사용</a:t>
                      </a:r>
                      <a:endParaRPr lang="en-US" altLang="ko-KR" sz="2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ㆍ모든</a:t>
                      </a:r>
                      <a:r>
                        <a:rPr lang="ko-KR" altLang="en-US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변수에 같은 비율로</a:t>
                      </a:r>
                      <a:endParaRPr lang="en-US" altLang="ko-KR" sz="2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규제를 적용</a:t>
                      </a:r>
                      <a:endParaRPr lang="en-US" altLang="ko-KR" sz="2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20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ㆍ특성</a:t>
                      </a:r>
                      <a:r>
                        <a:rPr lang="ko-KR" altLang="en-US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간 상관관계가 상대</a:t>
                      </a:r>
                      <a:endParaRPr lang="en-US" altLang="ko-KR" sz="2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</a:t>
                      </a:r>
                      <a:r>
                        <a:rPr lang="ko-KR" altLang="en-US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적으로 높은 경우 사용</a:t>
                      </a:r>
                      <a:endParaRPr lang="en-US" altLang="ko-KR" sz="2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ㆍ</a:t>
                      </a:r>
                      <a:r>
                        <a:rPr lang="en-US" altLang="ko-KR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L1</a:t>
                      </a:r>
                      <a:r>
                        <a:rPr lang="ko-KR" altLang="en-US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규제로 변수를 줄이고 </a:t>
                      </a:r>
                      <a:endParaRPr lang="en-US" altLang="ko-KR" sz="2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L2</a:t>
                      </a:r>
                      <a:r>
                        <a:rPr lang="ko-KR" altLang="en-US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규제로 남은 변수들의 </a:t>
                      </a:r>
                      <a:endParaRPr lang="en-US" altLang="ko-KR" sz="2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</a:t>
                      </a:r>
                      <a:r>
                        <a:rPr lang="ko-KR" altLang="en-US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영향도를 줄임</a:t>
                      </a:r>
                      <a:endParaRPr lang="en-US" altLang="ko-KR" sz="2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ㆍ특성</a:t>
                      </a:r>
                      <a:r>
                        <a:rPr lang="ko-KR" altLang="en-US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수가 데이터 수 보다 </a:t>
                      </a:r>
                      <a:endParaRPr lang="en-US" altLang="ko-KR" sz="2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</a:t>
                      </a:r>
                      <a:r>
                        <a:rPr lang="ko-KR" altLang="en-US" sz="2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많을 때 사용</a:t>
                      </a:r>
                      <a:endParaRPr lang="en-US" altLang="ko-KR" sz="2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81437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982A911-7085-27AB-4C2D-ADB8492D4D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F99A82-B6FA-D907-7765-34E0DA07A53F}"/>
              </a:ext>
            </a:extLst>
          </p:cNvPr>
          <p:cNvSpPr txBox="1"/>
          <p:nvPr/>
        </p:nvSpPr>
        <p:spPr>
          <a:xfrm>
            <a:off x="959004" y="260111"/>
            <a:ext cx="8284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-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정규화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(Model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Regularztion)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210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766567-D4EF-4A00-9099-6D9CBB2FC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10"/>
          <a:stretch/>
        </p:blipFill>
        <p:spPr>
          <a:xfrm>
            <a:off x="9525" y="1046375"/>
            <a:ext cx="12172950" cy="580686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11CD687-FC1C-433C-897A-826D17F30D6A}"/>
              </a:ext>
            </a:extLst>
          </p:cNvPr>
          <p:cNvSpPr/>
          <p:nvPr/>
        </p:nvSpPr>
        <p:spPr>
          <a:xfrm>
            <a:off x="1201309" y="5081523"/>
            <a:ext cx="1035033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alpha</a:t>
            </a: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값이 </a:t>
            </a:r>
            <a:r>
              <a:rPr lang="ko-KR" altLang="en-US" sz="24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커지면</a:t>
            </a: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→ 규제의 효과가 커짐</a:t>
            </a:r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 감소</a:t>
            </a:r>
            <a:r>
              <a:rPr lang="en-US" altLang="ko-KR" sz="24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오차 증가</a:t>
            </a:r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alpha</a:t>
            </a: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값이 </a:t>
            </a:r>
            <a:r>
              <a:rPr lang="ko-KR" altLang="en-US" sz="24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작아지면</a:t>
            </a: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→ 규제의 효과가 </a:t>
            </a:r>
            <a:r>
              <a:rPr lang="ko-KR" altLang="en-US" sz="2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작아짐</a:t>
            </a:r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 증가</a:t>
            </a:r>
            <a:r>
              <a:rPr lang="en-US" altLang="ko-KR" sz="24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오차 감소</a:t>
            </a:r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    (alpha</a:t>
            </a: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값이 </a:t>
            </a:r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0</a:t>
            </a: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되면 선형회귀와 같음</a:t>
            </a:r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1AC2F7-007D-A4F1-2ACA-1C4D44EF96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6ABEE-4C13-74F5-8A30-2F59E55B9BF1}"/>
              </a:ext>
            </a:extLst>
          </p:cNvPr>
          <p:cNvSpPr txBox="1"/>
          <p:nvPr/>
        </p:nvSpPr>
        <p:spPr>
          <a:xfrm>
            <a:off x="959004" y="260111"/>
            <a:ext cx="8284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-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정규화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(Model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Regularztion)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22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67F327-A51C-4005-BE31-44E3CA512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60"/>
          <a:stretch/>
        </p:blipFill>
        <p:spPr>
          <a:xfrm>
            <a:off x="9525" y="1084082"/>
            <a:ext cx="12172950" cy="57691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D1AB69-2A1B-1B32-EA06-97565BDD53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1DBF65-03DB-FBD3-1DEC-27603075541F}"/>
              </a:ext>
            </a:extLst>
          </p:cNvPr>
          <p:cNvSpPr txBox="1"/>
          <p:nvPr/>
        </p:nvSpPr>
        <p:spPr>
          <a:xfrm>
            <a:off x="959004" y="260111"/>
            <a:ext cx="8284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-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정규화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(Model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Regularztion)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6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9693E8-3868-4504-93AF-45B1BE8A5283}"/>
              </a:ext>
            </a:extLst>
          </p:cNvPr>
          <p:cNvSpPr/>
          <p:nvPr/>
        </p:nvSpPr>
        <p:spPr>
          <a:xfrm>
            <a:off x="487960" y="2990126"/>
            <a:ext cx="11220548" cy="150300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Lasso, Ridge 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이용해 보스턴 집 값 데이터를 활용하여</a:t>
            </a:r>
            <a:endParaRPr lang="en-US" altLang="ko-KR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 가격을 예측해 보자  </a:t>
            </a:r>
            <a:endParaRPr lang="en-US" altLang="ko-KR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029455-1B5E-837E-96E6-4AE63182C1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C9E113-7EC6-2324-4C21-31D35F042318}"/>
              </a:ext>
            </a:extLst>
          </p:cNvPr>
          <p:cNvSpPr txBox="1"/>
          <p:nvPr/>
        </p:nvSpPr>
        <p:spPr>
          <a:xfrm>
            <a:off x="959004" y="260111"/>
            <a:ext cx="8284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-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정규화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(Model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Regularztion)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63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2437413" y="19122"/>
            <a:ext cx="8611587" cy="52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 dirty="0">
                <a:solidFill>
                  <a:schemeClr val="l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/>
                <a:sym typeface="Arial"/>
              </a:rPr>
              <a:t> 학습목표</a:t>
            </a:r>
            <a:endParaRPr sz="2800" dirty="0">
              <a:solidFill>
                <a:schemeClr val="lt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B1A45-5D58-432A-9F4D-EFDF44A282C3}"/>
              </a:ext>
            </a:extLst>
          </p:cNvPr>
          <p:cNvSpPr txBox="1"/>
          <p:nvPr/>
        </p:nvSpPr>
        <p:spPr>
          <a:xfrm>
            <a:off x="3105948" y="2108200"/>
            <a:ext cx="60817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150" dirty="0">
                <a:solidFill>
                  <a:srgbClr val="64B8C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THANK YOU</a:t>
            </a:r>
          </a:p>
          <a:p>
            <a:pPr algn="ctr"/>
            <a:r>
              <a:rPr lang="en-US" altLang="ko-KR" sz="5400" spc="-15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FOR WATCHING</a:t>
            </a:r>
            <a:endParaRPr lang="ko-KR" altLang="en-US" sz="5400" spc="-15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76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8A7CEBB-1CD9-4890-AB52-04A6AF28B14C}"/>
              </a:ext>
            </a:extLst>
          </p:cNvPr>
          <p:cNvSpPr/>
          <p:nvPr/>
        </p:nvSpPr>
        <p:spPr>
          <a:xfrm>
            <a:off x="945117" y="1212455"/>
            <a:ext cx="9864780" cy="115143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회귀는 </a:t>
            </a:r>
            <a:r>
              <a:rPr lang="ko-KR" altLang="en-US" sz="2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규제가 있는 회귀 모델</a:t>
            </a:r>
            <a:r>
              <a:rPr lang="en-US" altLang="ko-KR" sz="2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(Lasso,</a:t>
            </a:r>
            <a:r>
              <a:rPr lang="ko-KR" altLang="en-US" sz="2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Ridge)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ko-KR" altLang="en-US" sz="2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 러닝 이론의 기초</a:t>
            </a:r>
            <a:endParaRPr lang="en-US" altLang="ko-KR" sz="2400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회귀는 </a:t>
            </a:r>
            <a:r>
              <a:rPr lang="ko-KR" altLang="en-US" sz="2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현업에서 많이 사용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되며 활용 분야가 매우 넓음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03C3BD-0382-43CB-BD33-89DE956F9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864" y="2621676"/>
            <a:ext cx="2033273" cy="344308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7C0BD9-FF30-49A6-9D67-B9B1AA32DDAB}"/>
              </a:ext>
            </a:extLst>
          </p:cNvPr>
          <p:cNvSpPr/>
          <p:nvPr/>
        </p:nvSpPr>
        <p:spPr>
          <a:xfrm>
            <a:off x="2548690" y="6196330"/>
            <a:ext cx="2301422" cy="34294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집값 예측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FFDC53-A2D9-4EDC-B47C-DA96FFB2FAFA}"/>
              </a:ext>
            </a:extLst>
          </p:cNvPr>
          <p:cNvSpPr/>
          <p:nvPr/>
        </p:nvSpPr>
        <p:spPr>
          <a:xfrm>
            <a:off x="7808670" y="6196330"/>
            <a:ext cx="2301422" cy="34294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주가 예측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35257B-D545-5DFD-12CC-085FC1647C73}"/>
              </a:ext>
            </a:extLst>
          </p:cNvPr>
          <p:cNvSpPr txBox="1"/>
          <p:nvPr/>
        </p:nvSpPr>
        <p:spPr>
          <a:xfrm>
            <a:off x="959004" y="260111"/>
            <a:ext cx="4006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회귀의 중요성 및 필요성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4F74B7-0838-2372-B220-6EB1853322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pic>
        <p:nvPicPr>
          <p:cNvPr id="4" name="Picture 2" descr="전국 집값 0.28% 상승… 2020년 5월 이후 상승폭 최저 - 조선비즈">
            <a:extLst>
              <a:ext uri="{FF2B5EF4-FFF2-40B4-BE49-F238E27FC236}">
                <a16:creationId xmlns:a16="http://schemas.microsoft.com/office/drawing/2014/main" id="{E9694B06-AC72-748F-2BBE-8070CCDAE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04" y="2647692"/>
            <a:ext cx="5442788" cy="341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29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6A3431-ABD4-44B5-A4DE-81A5150E1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941" y="1932133"/>
            <a:ext cx="4784983" cy="38501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FDEE29-932C-4E77-AE7D-7F363723BD28}"/>
              </a:ext>
            </a:extLst>
          </p:cNvPr>
          <p:cNvSpPr/>
          <p:nvPr/>
        </p:nvSpPr>
        <p:spPr>
          <a:xfrm>
            <a:off x="2454582" y="5940309"/>
            <a:ext cx="2301422" cy="34294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통계 자료 예측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93A9E1-BB19-4F97-839D-A03E0E7EF143}"/>
              </a:ext>
            </a:extLst>
          </p:cNvPr>
          <p:cNvGrpSpPr/>
          <p:nvPr/>
        </p:nvGrpSpPr>
        <p:grpSpPr>
          <a:xfrm>
            <a:off x="7031672" y="1859366"/>
            <a:ext cx="3681151" cy="4423884"/>
            <a:chOff x="7031672" y="1859366"/>
            <a:chExt cx="3681151" cy="442388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796A25-54D1-4C6E-835C-A282F96F8DB6}"/>
                </a:ext>
              </a:extLst>
            </p:cNvPr>
            <p:cNvSpPr/>
            <p:nvPr/>
          </p:nvSpPr>
          <p:spPr>
            <a:xfrm>
              <a:off x="7800373" y="5940309"/>
              <a:ext cx="2301422" cy="342941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ko-KR" altLang="en-US" sz="16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기상 예측</a:t>
              </a:r>
              <a:endPara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B5C40A-4137-4FA1-A082-FE88ADB99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1672" y="1878343"/>
              <a:ext cx="3681151" cy="3965827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4C303E1-0D40-4B42-B603-A2609F57963F}"/>
                </a:ext>
              </a:extLst>
            </p:cNvPr>
            <p:cNvSpPr/>
            <p:nvPr/>
          </p:nvSpPr>
          <p:spPr>
            <a:xfrm>
              <a:off x="7392814" y="1859366"/>
              <a:ext cx="619213" cy="27760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861A977-21F3-C1EB-ED3A-88EBCC0DE1E5}"/>
              </a:ext>
            </a:extLst>
          </p:cNvPr>
          <p:cNvSpPr txBox="1"/>
          <p:nvPr/>
        </p:nvSpPr>
        <p:spPr>
          <a:xfrm>
            <a:off x="959004" y="260111"/>
            <a:ext cx="4006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회귀의 중요성 및 필요성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29CCA2-4B33-30FC-19FC-C3608B6B49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47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2430F95-65B8-44ED-853D-F778646056B9}"/>
              </a:ext>
            </a:extLst>
          </p:cNvPr>
          <p:cNvSpPr/>
          <p:nvPr/>
        </p:nvSpPr>
        <p:spPr>
          <a:xfrm>
            <a:off x="468061" y="1193972"/>
            <a:ext cx="11187127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Malgun Gothic Semilight" panose="020B0502040204020203" pitchFamily="50" charset="-127"/>
              </a:rPr>
              <a:t>선형 회귀</a:t>
            </a:r>
            <a:r>
              <a:rPr lang="en-US" altLang="ko-KR" sz="24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Malgun Gothic Semilight" panose="020B0502040204020203" pitchFamily="50" charset="-127"/>
              </a:rPr>
              <a:t>(Linear Regression)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676473" y="1825312"/>
            <a:ext cx="1936542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 = 10x + 0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7D4999F-250E-4B08-A390-C64EF196DA9E}"/>
              </a:ext>
            </a:extLst>
          </p:cNvPr>
          <p:cNvGrpSpPr/>
          <p:nvPr/>
        </p:nvGrpSpPr>
        <p:grpSpPr>
          <a:xfrm>
            <a:off x="4229297" y="2289921"/>
            <a:ext cx="6868135" cy="3937516"/>
            <a:chOff x="4229297" y="1726512"/>
            <a:chExt cx="6868135" cy="3937516"/>
          </a:xfrm>
        </p:grpSpPr>
        <p:sp>
          <p:nvSpPr>
            <p:cNvPr id="34" name="직사각형 33"/>
            <p:cNvSpPr/>
            <p:nvPr/>
          </p:nvSpPr>
          <p:spPr>
            <a:xfrm>
              <a:off x="4242406" y="2857636"/>
              <a:ext cx="1768480" cy="71227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7</a:t>
              </a:r>
              <a:r>
                <a:rPr lang="ko-KR" altLang="en-US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시간 공부 시 성적은</a:t>
              </a:r>
              <a:r>
                <a:rPr lang="en-US" altLang="ko-KR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?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B5A716A-F8D7-4C51-B9C4-C2347421C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2057" y="1726512"/>
              <a:ext cx="4905375" cy="375285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5A968BC-0D94-4399-A096-4C164E6DE411}"/>
                </a:ext>
              </a:extLst>
            </p:cNvPr>
            <p:cNvSpPr/>
            <p:nvPr/>
          </p:nvSpPr>
          <p:spPr>
            <a:xfrm>
              <a:off x="9407579" y="5018072"/>
              <a:ext cx="272955" cy="259307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2EE8CEF1-5BDA-4E37-AFDF-A2F51DAB4635}"/>
                </a:ext>
              </a:extLst>
            </p:cNvPr>
            <p:cNvSpPr/>
            <p:nvPr/>
          </p:nvSpPr>
          <p:spPr>
            <a:xfrm>
              <a:off x="4229297" y="3602937"/>
              <a:ext cx="1781589" cy="15954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5A13C32-E47B-4BC1-A9F9-09A2FF4AE554}"/>
                </a:ext>
              </a:extLst>
            </p:cNvPr>
            <p:cNvSpPr txBox="1"/>
            <p:nvPr/>
          </p:nvSpPr>
          <p:spPr>
            <a:xfrm>
              <a:off x="9407579" y="529469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7</a:t>
              </a:r>
              <a:endParaRPr lang="ko-KR" altLang="en-US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6475DA-67DE-459B-A5B8-B446E299A334}"/>
                </a:ext>
              </a:extLst>
            </p:cNvPr>
            <p:cNvSpPr txBox="1"/>
            <p:nvPr/>
          </p:nvSpPr>
          <p:spPr>
            <a:xfrm>
              <a:off x="6527572" y="2508655"/>
              <a:ext cx="3626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?</a:t>
              </a:r>
              <a:endParaRPr lang="ko-KR" altLang="en-US" sz="24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F49CD8E-06E2-4784-AA26-CA862E5A37EE}"/>
                </a:ext>
              </a:extLst>
            </p:cNvPr>
            <p:cNvCxnSpPr/>
            <p:nvPr/>
          </p:nvCxnSpPr>
          <p:spPr>
            <a:xfrm>
              <a:off x="9549035" y="2857636"/>
              <a:ext cx="0" cy="2160436"/>
            </a:xfrm>
            <a:prstGeom prst="line">
              <a:avLst/>
            </a:prstGeom>
            <a:ln w="31750">
              <a:solidFill>
                <a:srgbClr val="92D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CE40590-B9DE-DAB7-A043-450966D6F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21" y="2992235"/>
            <a:ext cx="1949326" cy="23482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6A98BBC-2F48-C858-3D87-A6EFFFF4926A}"/>
              </a:ext>
            </a:extLst>
          </p:cNvPr>
          <p:cNvSpPr/>
          <p:nvPr/>
        </p:nvSpPr>
        <p:spPr>
          <a:xfrm>
            <a:off x="2714761" y="3481577"/>
            <a:ext cx="674341" cy="239787"/>
          </a:xfrm>
          <a:prstGeom prst="rect">
            <a:avLst/>
          </a:prstGeom>
          <a:solidFill>
            <a:srgbClr val="D5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90</a:t>
            </a:r>
            <a:endParaRPr lang="ko-KR" altLang="en-US" sz="2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1CFDCC-1ACB-838A-F79B-FC42EA267639}"/>
              </a:ext>
            </a:extLst>
          </p:cNvPr>
          <p:cNvSpPr/>
          <p:nvPr/>
        </p:nvSpPr>
        <p:spPr>
          <a:xfrm>
            <a:off x="2714761" y="3894237"/>
            <a:ext cx="674341" cy="239787"/>
          </a:xfrm>
          <a:prstGeom prst="rect">
            <a:avLst/>
          </a:prstGeom>
          <a:solidFill>
            <a:srgbClr val="EB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80</a:t>
            </a:r>
            <a:endParaRPr lang="ko-KR" altLang="en-US" sz="2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9B3B96-F499-4684-AC3F-FB550801184E}"/>
              </a:ext>
            </a:extLst>
          </p:cNvPr>
          <p:cNvSpPr/>
          <p:nvPr/>
        </p:nvSpPr>
        <p:spPr>
          <a:xfrm>
            <a:off x="2714761" y="4294271"/>
            <a:ext cx="674341" cy="239787"/>
          </a:xfrm>
          <a:prstGeom prst="rect">
            <a:avLst/>
          </a:prstGeom>
          <a:solidFill>
            <a:srgbClr val="D5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40</a:t>
            </a:r>
            <a:endParaRPr lang="ko-KR" altLang="en-US" sz="2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6B1AE0-8E84-7E47-0641-2B48BA419993}"/>
              </a:ext>
            </a:extLst>
          </p:cNvPr>
          <p:cNvSpPr/>
          <p:nvPr/>
        </p:nvSpPr>
        <p:spPr>
          <a:xfrm>
            <a:off x="2714761" y="4704633"/>
            <a:ext cx="674341" cy="239787"/>
          </a:xfrm>
          <a:prstGeom prst="rect">
            <a:avLst/>
          </a:prstGeom>
          <a:solidFill>
            <a:srgbClr val="EB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</a:t>
            </a:r>
            <a:endParaRPr lang="ko-KR" altLang="en-US" sz="2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49F781-15B2-EA50-58D5-C078979574D5}"/>
              </a:ext>
            </a:extLst>
          </p:cNvPr>
          <p:cNvSpPr/>
          <p:nvPr/>
        </p:nvSpPr>
        <p:spPr>
          <a:xfrm>
            <a:off x="1792641" y="3481576"/>
            <a:ext cx="674341" cy="239787"/>
          </a:xfrm>
          <a:prstGeom prst="rect">
            <a:avLst/>
          </a:prstGeom>
          <a:solidFill>
            <a:srgbClr val="D5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endParaRPr lang="ko-KR" altLang="en-US" sz="2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4A39C9-222A-7816-7F17-06859C759DAE}"/>
              </a:ext>
            </a:extLst>
          </p:cNvPr>
          <p:cNvSpPr/>
          <p:nvPr/>
        </p:nvSpPr>
        <p:spPr>
          <a:xfrm>
            <a:off x="1792640" y="4295408"/>
            <a:ext cx="674341" cy="239787"/>
          </a:xfrm>
          <a:prstGeom prst="rect">
            <a:avLst/>
          </a:prstGeom>
          <a:solidFill>
            <a:srgbClr val="D5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ko-KR" altLang="en-US" sz="2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294900F-DD92-A063-8E91-5477F1B9B3A6}"/>
              </a:ext>
            </a:extLst>
          </p:cNvPr>
          <p:cNvSpPr/>
          <p:nvPr/>
        </p:nvSpPr>
        <p:spPr>
          <a:xfrm>
            <a:off x="1792741" y="3878997"/>
            <a:ext cx="674341" cy="239787"/>
          </a:xfrm>
          <a:prstGeom prst="rect">
            <a:avLst/>
          </a:prstGeom>
          <a:solidFill>
            <a:srgbClr val="EB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</a:t>
            </a:r>
            <a:endParaRPr lang="ko-KR" altLang="en-US" sz="2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58C7DB-7366-DE9F-51CB-14036601FAB2}"/>
              </a:ext>
            </a:extLst>
          </p:cNvPr>
          <p:cNvSpPr/>
          <p:nvPr/>
        </p:nvSpPr>
        <p:spPr>
          <a:xfrm>
            <a:off x="1785121" y="4694337"/>
            <a:ext cx="674341" cy="239787"/>
          </a:xfrm>
          <a:prstGeom prst="rect">
            <a:avLst/>
          </a:prstGeom>
          <a:solidFill>
            <a:srgbClr val="EB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sz="2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05FD0AB-933A-7842-083F-AAD042E03CC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C6D814D-25F0-777E-511B-7E2493046541}"/>
              </a:ext>
            </a:extLst>
          </p:cNvPr>
          <p:cNvSpPr txBox="1"/>
          <p:nvPr/>
        </p:nvSpPr>
        <p:spPr>
          <a:xfrm>
            <a:off x="959004" y="260111"/>
            <a:ext cx="5627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Regression)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0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2430F95-65B8-44ED-853D-F778646056B9}"/>
              </a:ext>
            </a:extLst>
          </p:cNvPr>
          <p:cNvSpPr/>
          <p:nvPr/>
        </p:nvSpPr>
        <p:spPr>
          <a:xfrm>
            <a:off x="468061" y="1193972"/>
            <a:ext cx="11187127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Malgun Gothic Semilight" panose="020B0502040204020203" pitchFamily="50" charset="-127"/>
              </a:rPr>
              <a:t>선형 회귀</a:t>
            </a:r>
            <a:r>
              <a:rPr lang="en-US" altLang="ko-KR" sz="24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Malgun Gothic Semilight" panose="020B0502040204020203" pitchFamily="50" charset="-127"/>
              </a:rPr>
              <a:t>(Linear Regression)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676473" y="1815373"/>
            <a:ext cx="1936542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 = 10x + ?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7D4999F-250E-4B08-A390-C64EF196DA9E}"/>
              </a:ext>
            </a:extLst>
          </p:cNvPr>
          <p:cNvGrpSpPr/>
          <p:nvPr/>
        </p:nvGrpSpPr>
        <p:grpSpPr>
          <a:xfrm>
            <a:off x="1601221" y="2289921"/>
            <a:ext cx="9496211" cy="3752850"/>
            <a:chOff x="1601221" y="1726512"/>
            <a:chExt cx="9496211" cy="3752850"/>
          </a:xfrm>
        </p:grpSpPr>
        <p:sp>
          <p:nvSpPr>
            <p:cNvPr id="34" name="직사각형 33"/>
            <p:cNvSpPr/>
            <p:nvPr/>
          </p:nvSpPr>
          <p:spPr>
            <a:xfrm>
              <a:off x="4242406" y="2857636"/>
              <a:ext cx="1781589" cy="71227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7</a:t>
              </a:r>
              <a:r>
                <a:rPr lang="ko-KR" altLang="en-US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시간 공부 시</a:t>
              </a:r>
              <a:endPara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ko-KR" altLang="en-US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성적은</a:t>
              </a:r>
              <a:r>
                <a:rPr lang="en-US" altLang="ko-KR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?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ED4AE1F-C71F-44FE-9D9B-27AC7A3F6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1221" y="2428826"/>
              <a:ext cx="1949326" cy="234822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B5A716A-F8D7-4C51-B9C4-C2347421C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2057" y="1726512"/>
              <a:ext cx="4905375" cy="3752850"/>
            </a:xfrm>
            <a:prstGeom prst="rect">
              <a:avLst/>
            </a:prstGeom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2EE8CEF1-5BDA-4E37-AFDF-A2F51DAB4635}"/>
                </a:ext>
              </a:extLst>
            </p:cNvPr>
            <p:cNvSpPr/>
            <p:nvPr/>
          </p:nvSpPr>
          <p:spPr>
            <a:xfrm>
              <a:off x="4229297" y="3602937"/>
              <a:ext cx="1781589" cy="15954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F49CD8E-06E2-4784-AA26-CA862E5A37EE}"/>
                </a:ext>
              </a:extLst>
            </p:cNvPr>
            <p:cNvCxnSpPr>
              <a:cxnSpLocks/>
            </p:cNvCxnSpPr>
            <p:nvPr/>
          </p:nvCxnSpPr>
          <p:spPr>
            <a:xfrm>
              <a:off x="9940921" y="2058493"/>
              <a:ext cx="0" cy="3001253"/>
            </a:xfrm>
            <a:prstGeom prst="line">
              <a:avLst/>
            </a:prstGeom>
            <a:ln w="31750">
              <a:solidFill>
                <a:srgbClr val="92D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6F0BF6-A5D9-1F48-E8EF-491AFC9CF05C}"/>
              </a:ext>
            </a:extLst>
          </p:cNvPr>
          <p:cNvSpPr/>
          <p:nvPr/>
        </p:nvSpPr>
        <p:spPr>
          <a:xfrm>
            <a:off x="2714761" y="3481577"/>
            <a:ext cx="674341" cy="239787"/>
          </a:xfrm>
          <a:prstGeom prst="rect">
            <a:avLst/>
          </a:prstGeom>
          <a:solidFill>
            <a:srgbClr val="D5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100</a:t>
            </a:r>
            <a:endParaRPr lang="ko-KR" altLang="en-US" sz="2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8FBE08-59CE-2996-4345-9E53FA49A0EB}"/>
              </a:ext>
            </a:extLst>
          </p:cNvPr>
          <p:cNvSpPr/>
          <p:nvPr/>
        </p:nvSpPr>
        <p:spPr>
          <a:xfrm>
            <a:off x="2704734" y="3876385"/>
            <a:ext cx="674341" cy="239787"/>
          </a:xfrm>
          <a:prstGeom prst="rect">
            <a:avLst/>
          </a:prstGeom>
          <a:solidFill>
            <a:srgbClr val="EB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314CFC-CEE0-AC85-3F77-F382F79D1FB2}"/>
              </a:ext>
            </a:extLst>
          </p:cNvPr>
          <p:cNvSpPr/>
          <p:nvPr/>
        </p:nvSpPr>
        <p:spPr>
          <a:xfrm>
            <a:off x="2623446" y="4279959"/>
            <a:ext cx="674341" cy="298904"/>
          </a:xfrm>
          <a:prstGeom prst="rect">
            <a:avLst/>
          </a:prstGeom>
          <a:solidFill>
            <a:srgbClr val="D5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371D72-9A71-01AE-E54B-A589BED9A063}"/>
              </a:ext>
            </a:extLst>
          </p:cNvPr>
          <p:cNvSpPr/>
          <p:nvPr/>
        </p:nvSpPr>
        <p:spPr>
          <a:xfrm>
            <a:off x="2704734" y="4691986"/>
            <a:ext cx="674341" cy="298904"/>
          </a:xfrm>
          <a:prstGeom prst="rect">
            <a:avLst/>
          </a:prstGeom>
          <a:solidFill>
            <a:srgbClr val="EB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98786F-0F10-C519-1B8E-0971BC1B4CFB}"/>
              </a:ext>
            </a:extLst>
          </p:cNvPr>
          <p:cNvSpPr/>
          <p:nvPr/>
        </p:nvSpPr>
        <p:spPr>
          <a:xfrm>
            <a:off x="2714761" y="3901857"/>
            <a:ext cx="674341" cy="239787"/>
          </a:xfrm>
          <a:prstGeom prst="rect">
            <a:avLst/>
          </a:prstGeom>
          <a:solidFill>
            <a:srgbClr val="EB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90</a:t>
            </a:r>
            <a:endParaRPr lang="ko-KR" altLang="en-US" sz="2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50DF54-2323-5373-5F29-65B1F41FF3A5}"/>
              </a:ext>
            </a:extLst>
          </p:cNvPr>
          <p:cNvSpPr/>
          <p:nvPr/>
        </p:nvSpPr>
        <p:spPr>
          <a:xfrm>
            <a:off x="2714761" y="4301891"/>
            <a:ext cx="674341" cy="239787"/>
          </a:xfrm>
          <a:prstGeom prst="rect">
            <a:avLst/>
          </a:prstGeom>
          <a:solidFill>
            <a:srgbClr val="D5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50</a:t>
            </a:r>
            <a:endParaRPr lang="ko-KR" altLang="en-US" sz="2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8096AF-B499-6602-F54C-F3E063F7CD62}"/>
              </a:ext>
            </a:extLst>
          </p:cNvPr>
          <p:cNvSpPr/>
          <p:nvPr/>
        </p:nvSpPr>
        <p:spPr>
          <a:xfrm>
            <a:off x="2714761" y="4712253"/>
            <a:ext cx="674341" cy="239787"/>
          </a:xfrm>
          <a:prstGeom prst="rect">
            <a:avLst/>
          </a:prstGeom>
          <a:solidFill>
            <a:srgbClr val="EB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30</a:t>
            </a:r>
            <a:endParaRPr lang="ko-KR" altLang="en-US" sz="2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93DDCB3-2527-24D6-157F-BA1D42A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923964" y="3172032"/>
            <a:ext cx="1256754" cy="26966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95BFC73-3317-1A52-E087-9ABC17291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709" y="3217217"/>
            <a:ext cx="1256753" cy="245682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1AFE6F23-9B16-05CF-60F1-FA019B899479}"/>
              </a:ext>
            </a:extLst>
          </p:cNvPr>
          <p:cNvSpPr/>
          <p:nvPr/>
        </p:nvSpPr>
        <p:spPr>
          <a:xfrm>
            <a:off x="9442579" y="3207970"/>
            <a:ext cx="233264" cy="2332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0A4E09E-F34E-66A1-0A85-2D1C3BFBE438}"/>
              </a:ext>
            </a:extLst>
          </p:cNvPr>
          <p:cNvSpPr/>
          <p:nvPr/>
        </p:nvSpPr>
        <p:spPr>
          <a:xfrm>
            <a:off x="9824289" y="2511806"/>
            <a:ext cx="233264" cy="2332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2F5B3B-E2F1-4320-0F38-829FDDC1A8CF}"/>
              </a:ext>
            </a:extLst>
          </p:cNvPr>
          <p:cNvSpPr/>
          <p:nvPr/>
        </p:nvSpPr>
        <p:spPr>
          <a:xfrm>
            <a:off x="1792641" y="3481576"/>
            <a:ext cx="674341" cy="239787"/>
          </a:xfrm>
          <a:prstGeom prst="rect">
            <a:avLst/>
          </a:prstGeom>
          <a:solidFill>
            <a:srgbClr val="D5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endParaRPr lang="ko-KR" altLang="en-US" sz="2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7F662C-AC9A-EB38-021D-2AB332DF7A6E}"/>
              </a:ext>
            </a:extLst>
          </p:cNvPr>
          <p:cNvSpPr/>
          <p:nvPr/>
        </p:nvSpPr>
        <p:spPr>
          <a:xfrm>
            <a:off x="1792640" y="4295408"/>
            <a:ext cx="674341" cy="239787"/>
          </a:xfrm>
          <a:prstGeom prst="rect">
            <a:avLst/>
          </a:prstGeom>
          <a:solidFill>
            <a:srgbClr val="D5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ko-KR" altLang="en-US" sz="2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39DD40-F6F3-E97B-619A-49714A79E4E6}"/>
              </a:ext>
            </a:extLst>
          </p:cNvPr>
          <p:cNvSpPr/>
          <p:nvPr/>
        </p:nvSpPr>
        <p:spPr>
          <a:xfrm>
            <a:off x="1792741" y="3878997"/>
            <a:ext cx="674341" cy="239787"/>
          </a:xfrm>
          <a:prstGeom prst="rect">
            <a:avLst/>
          </a:prstGeom>
          <a:solidFill>
            <a:srgbClr val="EB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</a:t>
            </a:r>
            <a:endParaRPr lang="ko-KR" altLang="en-US" sz="2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20BDDD-57E4-483C-3D2E-E1481BE8BDC2}"/>
              </a:ext>
            </a:extLst>
          </p:cNvPr>
          <p:cNvSpPr/>
          <p:nvPr/>
        </p:nvSpPr>
        <p:spPr>
          <a:xfrm>
            <a:off x="1785121" y="4694337"/>
            <a:ext cx="674341" cy="239787"/>
          </a:xfrm>
          <a:prstGeom prst="rect">
            <a:avLst/>
          </a:prstGeom>
          <a:solidFill>
            <a:srgbClr val="EB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sz="2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DEEEA64-92AD-619C-B9D3-8014BD28840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9DE083-030D-F635-6C42-B9C022363C3D}"/>
              </a:ext>
            </a:extLst>
          </p:cNvPr>
          <p:cNvSpPr txBox="1"/>
          <p:nvPr/>
        </p:nvSpPr>
        <p:spPr>
          <a:xfrm>
            <a:off x="959004" y="260111"/>
            <a:ext cx="5627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(Linear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Regression)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54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18800</TotalTime>
  <Words>5915</Words>
  <Application>Microsoft Office PowerPoint</Application>
  <PresentationFormat>와이드스크린</PresentationFormat>
  <Paragraphs>776</Paragraphs>
  <Slides>59</Slides>
  <Notes>38</Notes>
  <HiddenSlides>4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8" baseType="lpstr">
      <vt:lpstr>Arial</vt:lpstr>
      <vt:lpstr>Cambria Math</vt:lpstr>
      <vt:lpstr>Wingdings</vt:lpstr>
      <vt:lpstr>나눔스퀘어라운드 ExtraBold</vt:lpstr>
      <vt:lpstr>메이플스토리</vt:lpstr>
      <vt:lpstr>맑은 고딕</vt:lpstr>
      <vt:lpstr>SB 어그로 Bold</vt:lpstr>
      <vt:lpstr>Abadi</vt:lpstr>
      <vt:lpstr>Office 테마</vt:lpstr>
      <vt:lpstr>Machine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JYW-XPS15</dc:creator>
  <cp:lastModifiedBy>smhrd</cp:lastModifiedBy>
  <cp:revision>1480</cp:revision>
  <cp:lastPrinted>2018-03-07T05:24:47Z</cp:lastPrinted>
  <dcterms:created xsi:type="dcterms:W3CDTF">2016-03-22T02:21:54Z</dcterms:created>
  <dcterms:modified xsi:type="dcterms:W3CDTF">2023-06-28T09:28:10Z</dcterms:modified>
</cp:coreProperties>
</file>